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</p:sldIdLst>
  <p:sldSz cy="6858000" cx="9144000"/>
  <p:notesSz cx="6858000" cy="9144000"/>
  <p:embeddedFontLst>
    <p:embeddedFont>
      <p:font typeface="Candara"/>
      <p:regular r:id="rId77"/>
      <p:bold r:id="rId78"/>
      <p:italic r:id="rId79"/>
      <p:boldItalic r:id="rId80"/>
    </p:embeddedFont>
    <p:embeddedFont>
      <p:font typeface="Quattrocento Sans"/>
      <p:regular r:id="rId81"/>
      <p:bold r:id="rId82"/>
      <p:italic r:id="rId83"/>
      <p:boldItalic r:id="rId8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85" roundtripDataSignature="AMtx7mhI8uIg5dn883RSWT/iYVeL5YMP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QuattrocentoSans-boldItalic.fntdata"/><Relationship Id="rId83" Type="http://schemas.openxmlformats.org/officeDocument/2006/relationships/font" Target="fonts/QuattrocentoSans-italic.fntdata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85" Type="http://customschemas.google.com/relationships/presentationmetadata" Target="metadata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font" Target="fonts/Candara-boldItalic.fntdata"/><Relationship Id="rId82" Type="http://schemas.openxmlformats.org/officeDocument/2006/relationships/font" Target="fonts/QuattrocentoSans-bold.fntdata"/><Relationship Id="rId81" Type="http://schemas.openxmlformats.org/officeDocument/2006/relationships/font" Target="fonts/Quattrocento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font" Target="fonts/Candara-regular.fntdata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font" Target="fonts/Candara-italic.fntdata"/><Relationship Id="rId34" Type="http://schemas.openxmlformats.org/officeDocument/2006/relationships/slide" Target="slides/slide29.xml"/><Relationship Id="rId78" Type="http://schemas.openxmlformats.org/officeDocument/2006/relationships/font" Target="fonts/Candara-bold.fntdata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7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6" name="Google Shape;18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0" name="Google Shape;200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5feecda4b0_0_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15feecda4b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" name="Google Shape;97;g15feecda4b0_0_4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8" name="Google Shape;22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2" name="Google Shape;242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9" name="Google Shape;24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3" name="Google Shape;263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0" name="Google Shape;270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7" name="Google Shape;277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4" name="Google Shape;28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p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p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p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1" name="Google Shape;311;p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8" name="Google Shape;318;p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5" name="Google Shape;325;p6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2" name="Google Shape;332;p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0" name="Google Shape;340;p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4" name="Google Shape;354;p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2" name="Google Shape;362;p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5feecda4b0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15feecda4b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g15feecda4b0_0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9" name="Google Shape;369;p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7" name="Google Shape;377;p7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4" name="Google Shape;384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0" name="Google Shape;39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6" name="Google Shape;39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2" name="Google Shape;402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8" name="Google Shape;408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4" name="Google Shape;414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0" name="Google Shape;420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6" name="Google Shape;426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5feecda4b0_0_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15feecda4b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g15feecda4b0_0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2" name="Google Shape;432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9" name="Google Shape;439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5" name="Google Shape;445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3" name="Google Shape;45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1" name="Google Shape;461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4:notes"/>
          <p:cNvSpPr/>
          <p:nvPr>
            <p:ph idx="2" type="sldImg"/>
          </p:nvPr>
        </p:nvSpPr>
        <p:spPr>
          <a:xfrm>
            <a:off x="-14227175" y="-11796713"/>
            <a:ext cx="16656050" cy="124920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67" name="Google Shape;467;p34:notes"/>
          <p:cNvSpPr txBox="1"/>
          <p:nvPr>
            <p:ph idx="1" type="body"/>
          </p:nvPr>
        </p:nvSpPr>
        <p:spPr>
          <a:xfrm>
            <a:off x="685800" y="4343400"/>
            <a:ext cx="5484813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5:notes"/>
          <p:cNvSpPr/>
          <p:nvPr>
            <p:ph idx="2" type="sldImg"/>
          </p:nvPr>
        </p:nvSpPr>
        <p:spPr>
          <a:xfrm>
            <a:off x="-14227175" y="-11796713"/>
            <a:ext cx="16656050" cy="124920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82" name="Google Shape;482;p35:notes"/>
          <p:cNvSpPr txBox="1"/>
          <p:nvPr>
            <p:ph idx="1" type="body"/>
          </p:nvPr>
        </p:nvSpPr>
        <p:spPr>
          <a:xfrm>
            <a:off x="685800" y="4343400"/>
            <a:ext cx="5484813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9" name="Google Shape;489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7:notes"/>
          <p:cNvSpPr/>
          <p:nvPr>
            <p:ph idx="2" type="sldImg"/>
          </p:nvPr>
        </p:nvSpPr>
        <p:spPr>
          <a:xfrm>
            <a:off x="-14225588" y="-11796713"/>
            <a:ext cx="16651288" cy="1249045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95" name="Google Shape;495;p37:notes"/>
          <p:cNvSpPr txBox="1"/>
          <p:nvPr>
            <p:ph idx="1" type="body"/>
          </p:nvPr>
        </p:nvSpPr>
        <p:spPr>
          <a:xfrm>
            <a:off x="685800" y="4343400"/>
            <a:ext cx="5483225" cy="4111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:notes"/>
          <p:cNvSpPr/>
          <p:nvPr>
            <p:ph idx="2" type="sldImg"/>
          </p:nvPr>
        </p:nvSpPr>
        <p:spPr>
          <a:xfrm>
            <a:off x="-14225588" y="-11796713"/>
            <a:ext cx="16651288" cy="1249045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14" name="Google Shape;514;p38:notes"/>
          <p:cNvSpPr txBox="1"/>
          <p:nvPr>
            <p:ph idx="1" type="body"/>
          </p:nvPr>
        </p:nvSpPr>
        <p:spPr>
          <a:xfrm>
            <a:off x="685800" y="4343400"/>
            <a:ext cx="5483225" cy="4111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5feecda4b0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15feecda4b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15feecda4b0_0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9:notes"/>
          <p:cNvSpPr/>
          <p:nvPr>
            <p:ph idx="2" type="sldImg"/>
          </p:nvPr>
        </p:nvSpPr>
        <p:spPr>
          <a:xfrm>
            <a:off x="-14225588" y="-11796713"/>
            <a:ext cx="16651288" cy="1249045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20" name="Google Shape;520;p39:notes"/>
          <p:cNvSpPr txBox="1"/>
          <p:nvPr>
            <p:ph idx="1" type="body"/>
          </p:nvPr>
        </p:nvSpPr>
        <p:spPr>
          <a:xfrm>
            <a:off x="685800" y="4343400"/>
            <a:ext cx="5483225" cy="4111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0:notes"/>
          <p:cNvSpPr/>
          <p:nvPr>
            <p:ph idx="2" type="sldImg"/>
          </p:nvPr>
        </p:nvSpPr>
        <p:spPr>
          <a:xfrm>
            <a:off x="-14225588" y="-11796713"/>
            <a:ext cx="16651288" cy="1249045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45" name="Google Shape;545;p40:notes"/>
          <p:cNvSpPr txBox="1"/>
          <p:nvPr>
            <p:ph idx="1" type="body"/>
          </p:nvPr>
        </p:nvSpPr>
        <p:spPr>
          <a:xfrm>
            <a:off x="685800" y="4343400"/>
            <a:ext cx="5483225" cy="4111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1:notes"/>
          <p:cNvSpPr/>
          <p:nvPr>
            <p:ph idx="2" type="sldImg"/>
          </p:nvPr>
        </p:nvSpPr>
        <p:spPr>
          <a:xfrm>
            <a:off x="-14225588" y="-11796713"/>
            <a:ext cx="16651288" cy="1249045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51" name="Google Shape;551;p41:notes"/>
          <p:cNvSpPr txBox="1"/>
          <p:nvPr>
            <p:ph idx="1" type="body"/>
          </p:nvPr>
        </p:nvSpPr>
        <p:spPr>
          <a:xfrm>
            <a:off x="685800" y="4343400"/>
            <a:ext cx="5483225" cy="4111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2:notes"/>
          <p:cNvSpPr/>
          <p:nvPr>
            <p:ph idx="2" type="sldImg"/>
          </p:nvPr>
        </p:nvSpPr>
        <p:spPr>
          <a:xfrm>
            <a:off x="1143000" y="695325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57" name="Google Shape;557;p42:notes"/>
          <p:cNvSpPr txBox="1"/>
          <p:nvPr>
            <p:ph idx="1" type="body"/>
          </p:nvPr>
        </p:nvSpPr>
        <p:spPr>
          <a:xfrm>
            <a:off x="685800" y="4343400"/>
            <a:ext cx="5484813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4" name="Google Shape;564;p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0" name="Google Shape;570;p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6" name="Google Shape;576;p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2" name="Google Shape;582;p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8" name="Google Shape;588;p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4" name="Google Shape;594;p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5feecda4b0_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15feecda4b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15feecda4b0_0_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0" name="Google Shape;600;p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6" name="Google Shape;606;p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5feecda4b0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15feecda4b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15feecda4b0_0_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5feecda4b0_0_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15feecda4b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15feecda4b0_0_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5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6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4" name="Google Shape;74;p6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6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61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6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6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6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6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6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6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5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0" i="0" sz="360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7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7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5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5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5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5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5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5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5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5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" name="Google Shape;66;p5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5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5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5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5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4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4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jpg"/><Relationship Id="rId4" Type="http://schemas.openxmlformats.org/officeDocument/2006/relationships/hyperlink" Target="http://aircconline.com/ijaia/V8N4/8417ijaia05.pdf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8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png"/><Relationship Id="rId4" Type="http://schemas.openxmlformats.org/officeDocument/2006/relationships/image" Target="../media/image35.png"/></Relationships>
</file>

<file path=ppt/slides/_rels/slide41.xml.rels><?xml version="1.0" encoding="UTF-8" standalone="yes"?><Relationships xmlns="http://schemas.openxmlformats.org/package/2006/relationships"><Relationship Id="rId10" Type="http://schemas.openxmlformats.org/officeDocument/2006/relationships/hyperlink" Target="http://nlp.stanford.edu/links/statnlp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wordnet.princeton.edu/" TargetMode="External"/><Relationship Id="rId4" Type="http://schemas.openxmlformats.org/officeDocument/2006/relationships/hyperlink" Target="http://www.ims.unistuttgart.de/projekte/corplex/TreeTagger/DecisionTreeTagger.html" TargetMode="External"/><Relationship Id="rId9" Type="http://schemas.openxmlformats.org/officeDocument/2006/relationships/hyperlink" Target="http://nlp.stanford.edu/software/lex-parser.shtml" TargetMode="External"/><Relationship Id="rId5" Type="http://schemas.openxmlformats.org/officeDocument/2006/relationships/hyperlink" Target="http://www.ims.unistuttgart.de/projekte/corplex/TreeTagger/DecisionTreeTagger.html" TargetMode="External"/><Relationship Id="rId6" Type="http://schemas.openxmlformats.org/officeDocument/2006/relationships/hyperlink" Target="http://nlp.stanford.edu/software/tagger.shtml" TargetMode="External"/><Relationship Id="rId7" Type="http://schemas.openxmlformats.org/officeDocument/2006/relationships/hyperlink" Target="http://www.dcs.shef.ac.uk/~mark/phd" TargetMode="External"/><Relationship Id="rId8" Type="http://schemas.openxmlformats.org/officeDocument/2006/relationships/hyperlink" Target="http://www.dcs.shef.ac.uk/~mark/phd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1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NLP Applications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1" name="Google Shape;161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62" name="Google Shape;16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199" y="762000"/>
            <a:ext cx="8131557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8" name="Google Shape;168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69" name="Google Shape;16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914400"/>
            <a:ext cx="7391400" cy="473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5" name="Google Shape;175;p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76" name="Google Shape;17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762000"/>
            <a:ext cx="7086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82" name="Google Shape;182;p7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descr="ifographic-Top-Down vs. Bottom-Up Approaches to Data Science-01" id="183" name="Google Shape;183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444" y="1097280"/>
            <a:ext cx="8441921" cy="4734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9" name="Google Shape;189;p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90" name="Google Shape;19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762000"/>
            <a:ext cx="7277100" cy="48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I. Statistical or IR based Approaches</a:t>
            </a:r>
            <a:endParaRPr/>
          </a:p>
        </p:txBody>
      </p:sp>
      <p:sp>
        <p:nvSpPr>
          <p:cNvPr id="196" name="Google Shape;196;p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97" name="Google Shape;19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1524000"/>
            <a:ext cx="7496175" cy="49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I. Statistical or IR based Approaches</a:t>
            </a:r>
            <a:endParaRPr/>
          </a:p>
        </p:txBody>
      </p:sp>
      <p:sp>
        <p:nvSpPr>
          <p:cNvPr id="203" name="Google Shape;203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04" name="Google Shape;20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676400"/>
            <a:ext cx="7239000" cy="409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0" name="Google Shape;210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11" name="Google Shape;21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914400"/>
            <a:ext cx="7857506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7" name="Google Shape;217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18" name="Google Shape;21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762000"/>
            <a:ext cx="7019925" cy="484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4" name="Google Shape;224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25" name="Google Shape;22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524000"/>
            <a:ext cx="7524750" cy="2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5feecda4b0_0_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Content</a:t>
            </a:r>
            <a:endParaRPr/>
          </a:p>
        </p:txBody>
      </p:sp>
      <p:sp>
        <p:nvSpPr>
          <p:cNvPr id="100" name="Google Shape;100;g15feecda4b0_0_4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Text Summarization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Question Answering System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NER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1" name="Google Shape;231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32" name="Google Shape;23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990600"/>
            <a:ext cx="7381875" cy="491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II. NLP/IE based Summarization</a:t>
            </a:r>
            <a:endParaRPr/>
          </a:p>
        </p:txBody>
      </p:sp>
      <p:sp>
        <p:nvSpPr>
          <p:cNvPr id="238" name="Google Shape;238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39" name="Google Shape;23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600200"/>
            <a:ext cx="6934200" cy="493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45" name="Google Shape;245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46" name="Google Shape;24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990600"/>
            <a:ext cx="7229475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52" name="Google Shape;252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53" name="Google Shape;25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914400"/>
            <a:ext cx="7267575" cy="46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59" name="Google Shape;259;p1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60" name="Google Shape;26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1066799"/>
            <a:ext cx="7162800" cy="4695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66" name="Google Shape;266;p1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67" name="Google Shape;26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990600"/>
            <a:ext cx="6880255" cy="44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73" name="Google Shape;273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74" name="Google Shape;27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1143000"/>
            <a:ext cx="6877050" cy="42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80" name="Google Shape;280;p1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81" name="Google Shape;28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295400"/>
            <a:ext cx="6724650" cy="45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87" name="Google Shape;287;p2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88" name="Google Shape;28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1371600"/>
            <a:ext cx="7048500" cy="31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Question Answering</a:t>
            </a:r>
            <a:endParaRPr/>
          </a:p>
        </p:txBody>
      </p:sp>
      <p:sp>
        <p:nvSpPr>
          <p:cNvPr id="294" name="Google Shape;294;p6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6" name="Google Shape;106;p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533400"/>
            <a:ext cx="7505700" cy="478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64"/>
          <p:cNvSpPr txBox="1"/>
          <p:nvPr>
            <p:ph type="title"/>
          </p:nvPr>
        </p:nvSpPr>
        <p:spPr>
          <a:xfrm>
            <a:off x="512368" y="1294838"/>
            <a:ext cx="4967288" cy="4379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spAutoFit/>
          </a:bodyPr>
          <a:lstStyle/>
          <a:p>
            <a:pPr indent="0" lvl="0" marL="9525" rtl="0" algn="ctr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SzPts val="4400"/>
              <a:buNone/>
            </a:pPr>
            <a:r>
              <a:rPr b="1" lang="en-US" sz="2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Question Answering System</a:t>
            </a:r>
            <a:endParaRPr sz="27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00" name="Google Shape;300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368" y="1175127"/>
            <a:ext cx="7971862" cy="4870831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64"/>
          <p:cNvSpPr txBox="1"/>
          <p:nvPr/>
        </p:nvSpPr>
        <p:spPr>
          <a:xfrm>
            <a:off x="0" y="9198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600" u="none" cap="none" strike="noStrike">
                <a:solidFill>
                  <a:srgbClr val="090476"/>
                </a:solidFill>
                <a:latin typeface="Calibri"/>
                <a:ea typeface="Calibri"/>
                <a:cs typeface="Calibri"/>
                <a:sym typeface="Calibri"/>
              </a:rPr>
              <a:t>Question Answering</a:t>
            </a:r>
            <a:endParaRPr b="0" i="0" sz="3600" u="none" cap="none" strike="noStrike">
              <a:solidFill>
                <a:srgbClr val="0904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65"/>
          <p:cNvSpPr txBox="1"/>
          <p:nvPr>
            <p:ph type="title"/>
          </p:nvPr>
        </p:nvSpPr>
        <p:spPr>
          <a:xfrm>
            <a:off x="512368" y="1294838"/>
            <a:ext cx="4967288" cy="4379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spAutoFit/>
          </a:bodyPr>
          <a:lstStyle/>
          <a:p>
            <a:pPr indent="0" lvl="0" marL="9525" rtl="0" algn="ctr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SzPts val="1800"/>
              <a:buNone/>
            </a:pPr>
            <a:r>
              <a:rPr b="1" lang="en-US" sz="2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Question Answering System</a:t>
            </a:r>
            <a:endParaRPr sz="27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7" name="Google Shape;307;p65"/>
          <p:cNvSpPr txBox="1"/>
          <p:nvPr/>
        </p:nvSpPr>
        <p:spPr>
          <a:xfrm>
            <a:off x="505511" y="1859645"/>
            <a:ext cx="8406477" cy="270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025">
            <a:spAutoFit/>
          </a:bodyPr>
          <a:lstStyle/>
          <a:p>
            <a:pPr indent="-228600" lvl="0" marL="238125" marR="4953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Automated Question Answering (QA) is the technology that locates, extracts,  and represents a specific answer to a user question expressed in natural  language.</a:t>
            </a:r>
            <a:endParaRPr b="0" i="0" sz="18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4"/>
              </a:spcBef>
              <a:spcAft>
                <a:spcPts val="0"/>
              </a:spcAft>
              <a:buClr>
                <a:srgbClr val="000000"/>
              </a:buClr>
              <a:buSzPts val="2213"/>
              <a:buFont typeface="Noto Sans Symbols"/>
              <a:buNone/>
            </a:pPr>
            <a:r>
              <a:t/>
            </a:r>
            <a:endParaRPr b="0" i="0" sz="2213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236696" lvl="0" marL="24574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A QA system would take as input a question such as “What is mad cow</a:t>
            </a:r>
            <a:endParaRPr b="0" i="0" sz="18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238125" marR="3810" rtl="0" algn="l">
              <a:lnSpc>
                <a:spcPct val="150000"/>
              </a:lnSpc>
              <a:spcBef>
                <a:spcPts val="4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disease?” and produces the answer, e.g. “Mad cow disease is a fatal disease of  cattle that affects the central nervous system”</a:t>
            </a:r>
            <a:endParaRPr b="0" i="0" sz="18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08" name="Google Shape;308;p65"/>
          <p:cNvSpPr txBox="1"/>
          <p:nvPr/>
        </p:nvSpPr>
        <p:spPr>
          <a:xfrm>
            <a:off x="0" y="9198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600" u="none" cap="none" strike="noStrike">
                <a:solidFill>
                  <a:srgbClr val="090476"/>
                </a:solidFill>
                <a:latin typeface="Calibri"/>
                <a:ea typeface="Calibri"/>
                <a:cs typeface="Calibri"/>
                <a:sym typeface="Calibri"/>
              </a:rPr>
              <a:t>Question Answering</a:t>
            </a:r>
            <a:endParaRPr b="0" i="0" sz="3600" u="none" cap="none" strike="noStrike">
              <a:solidFill>
                <a:srgbClr val="0904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6"/>
          <p:cNvSpPr txBox="1"/>
          <p:nvPr>
            <p:ph type="title"/>
          </p:nvPr>
        </p:nvSpPr>
        <p:spPr>
          <a:xfrm>
            <a:off x="512369" y="1294838"/>
            <a:ext cx="7839551" cy="4379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spAutoFit/>
          </a:bodyPr>
          <a:lstStyle/>
          <a:p>
            <a:pPr indent="0" lvl="0" marL="9525" rtl="0" algn="ctr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SzPts val="4400"/>
              <a:buNone/>
            </a:pPr>
            <a:r>
              <a:rPr b="1" lang="en-US" sz="2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Question Answering System : Basic Diagram</a:t>
            </a:r>
            <a:endParaRPr sz="27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14" name="Google Shape;31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70" y="2113805"/>
            <a:ext cx="8948105" cy="277209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66"/>
          <p:cNvSpPr txBox="1"/>
          <p:nvPr/>
        </p:nvSpPr>
        <p:spPr>
          <a:xfrm>
            <a:off x="0" y="9198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600" u="none" cap="none" strike="noStrike">
                <a:solidFill>
                  <a:srgbClr val="090476"/>
                </a:solidFill>
                <a:latin typeface="Calibri"/>
                <a:ea typeface="Calibri"/>
                <a:cs typeface="Calibri"/>
                <a:sym typeface="Calibri"/>
              </a:rPr>
              <a:t>Question Answering</a:t>
            </a:r>
            <a:endParaRPr b="0" i="0" sz="3600" u="none" cap="none" strike="noStrike">
              <a:solidFill>
                <a:srgbClr val="0904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7"/>
          <p:cNvSpPr txBox="1"/>
          <p:nvPr>
            <p:ph type="title"/>
          </p:nvPr>
        </p:nvSpPr>
        <p:spPr>
          <a:xfrm>
            <a:off x="512369" y="1294838"/>
            <a:ext cx="7839551" cy="4379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spAutoFit/>
          </a:bodyPr>
          <a:lstStyle/>
          <a:p>
            <a:pPr indent="0" lvl="0" marL="9525" rtl="0" algn="ctr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SzPts val="4400"/>
              <a:buNone/>
            </a:pPr>
            <a:r>
              <a:rPr b="1" lang="en-US" sz="2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Question Answering System : Basic Diagram</a:t>
            </a:r>
            <a:endParaRPr sz="27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21" name="Google Shape;321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8592" y="1996593"/>
            <a:ext cx="6109855" cy="3765069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67"/>
          <p:cNvSpPr txBox="1"/>
          <p:nvPr/>
        </p:nvSpPr>
        <p:spPr>
          <a:xfrm>
            <a:off x="0" y="9198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600" u="none" cap="none" strike="noStrike">
                <a:solidFill>
                  <a:srgbClr val="090476"/>
                </a:solidFill>
                <a:latin typeface="Calibri"/>
                <a:ea typeface="Calibri"/>
                <a:cs typeface="Calibri"/>
                <a:sym typeface="Calibri"/>
              </a:rPr>
              <a:t>Question Answering</a:t>
            </a:r>
            <a:endParaRPr b="0" i="0" sz="3600" u="none" cap="none" strike="noStrike">
              <a:solidFill>
                <a:srgbClr val="0904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8"/>
          <p:cNvSpPr txBox="1"/>
          <p:nvPr>
            <p:ph type="title"/>
          </p:nvPr>
        </p:nvSpPr>
        <p:spPr>
          <a:xfrm>
            <a:off x="512369" y="1294838"/>
            <a:ext cx="7839551" cy="4379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spAutoFit/>
          </a:bodyPr>
          <a:lstStyle/>
          <a:p>
            <a:pPr indent="0" lvl="0" marL="9525" rtl="0" algn="ctr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SzPts val="4400"/>
              <a:buNone/>
            </a:pPr>
            <a:r>
              <a:rPr b="1" lang="en-US" sz="2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Question Answering System : Basic Diagram</a:t>
            </a:r>
            <a:endParaRPr sz="27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28" name="Google Shape;328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587" y="2078596"/>
            <a:ext cx="6964737" cy="3528392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68"/>
          <p:cNvSpPr txBox="1"/>
          <p:nvPr/>
        </p:nvSpPr>
        <p:spPr>
          <a:xfrm>
            <a:off x="61155" y="1911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600" u="none" cap="none" strike="noStrike">
                <a:solidFill>
                  <a:srgbClr val="090476"/>
                </a:solidFill>
                <a:latin typeface="Calibri"/>
                <a:ea typeface="Calibri"/>
                <a:cs typeface="Calibri"/>
                <a:sym typeface="Calibri"/>
              </a:rPr>
              <a:t>Question Answering</a:t>
            </a:r>
            <a:endParaRPr b="0" i="0" sz="3600" u="none" cap="none" strike="noStrike">
              <a:solidFill>
                <a:srgbClr val="0904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9"/>
          <p:cNvSpPr txBox="1"/>
          <p:nvPr>
            <p:ph type="title"/>
          </p:nvPr>
        </p:nvSpPr>
        <p:spPr>
          <a:xfrm>
            <a:off x="512369" y="1294838"/>
            <a:ext cx="7324725" cy="4379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spAutoFit/>
          </a:bodyPr>
          <a:lstStyle/>
          <a:p>
            <a:pPr indent="0" lvl="0" marL="9525" rtl="0" algn="ctr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SzPts val="1800"/>
              <a:buNone/>
            </a:pPr>
            <a:r>
              <a:rPr b="1" lang="en-US" sz="2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Question Answering System : Marathi QA</a:t>
            </a:r>
            <a:endParaRPr sz="27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35" name="Google Shape;335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2083" y="1851660"/>
            <a:ext cx="6991731" cy="3619881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69"/>
          <p:cNvSpPr txBox="1"/>
          <p:nvPr/>
        </p:nvSpPr>
        <p:spPr>
          <a:xfrm>
            <a:off x="1409129" y="5570144"/>
            <a:ext cx="4384834" cy="2173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952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Source : </a:t>
            </a:r>
            <a:r>
              <a:rPr b="0" i="0" lang="en-US" sz="1350" u="sng" cap="none" strike="noStrike">
                <a:solidFill>
                  <a:srgbClr val="0462C1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http://aircconline.com/ijaia/V8N4/8417ijaia05.pdf</a:t>
            </a:r>
            <a:endParaRPr b="0" i="0" sz="135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7" name="Google Shape;337;p69"/>
          <p:cNvSpPr txBox="1"/>
          <p:nvPr/>
        </p:nvSpPr>
        <p:spPr>
          <a:xfrm>
            <a:off x="0" y="9198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600" u="none" cap="none" strike="noStrike">
                <a:solidFill>
                  <a:srgbClr val="090476"/>
                </a:solidFill>
                <a:latin typeface="Calibri"/>
                <a:ea typeface="Calibri"/>
                <a:cs typeface="Calibri"/>
                <a:sym typeface="Calibri"/>
              </a:rPr>
              <a:t>Question Answering- Marathi</a:t>
            </a:r>
            <a:endParaRPr b="0" i="0" sz="3600" u="none" cap="none" strike="noStrike">
              <a:solidFill>
                <a:srgbClr val="0904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7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454"/>
              <a:buNone/>
            </a:pPr>
            <a:r>
              <a:rPr lang="en-US">
                <a:solidFill>
                  <a:srgbClr val="090476"/>
                </a:solidFill>
              </a:rPr>
              <a:t>Question Answering- Marathi</a:t>
            </a:r>
            <a:br>
              <a:rPr lang="en-US">
                <a:solidFill>
                  <a:srgbClr val="090476"/>
                </a:solidFill>
              </a:rPr>
            </a:br>
            <a:endParaRPr/>
          </a:p>
        </p:txBody>
      </p:sp>
      <p:sp>
        <p:nvSpPr>
          <p:cNvPr id="343" name="Google Shape;343;p7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44" name="Google Shape;344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5287" y="1495425"/>
            <a:ext cx="8353425" cy="386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7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50" name="Google Shape;350;p7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51" name="Google Shape;351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67841"/>
            <a:ext cx="9064910" cy="3027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71"/>
          <p:cNvSpPr txBox="1"/>
          <p:nvPr>
            <p:ph type="title"/>
          </p:nvPr>
        </p:nvSpPr>
        <p:spPr>
          <a:xfrm>
            <a:off x="457200" y="100131"/>
            <a:ext cx="8229600" cy="2712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2800">
                <a:solidFill>
                  <a:srgbClr val="090476"/>
                </a:solidFill>
              </a:rPr>
              <a:t>Question Answering  : </a:t>
            </a:r>
            <a:r>
              <a:rPr lang="en-US" sz="2800"/>
              <a:t>Case Study</a:t>
            </a:r>
            <a:endParaRPr sz="2800"/>
          </a:p>
        </p:txBody>
      </p:sp>
      <p:sp>
        <p:nvSpPr>
          <p:cNvPr id="357" name="Google Shape;357;p7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58" name="Google Shape;358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545910"/>
            <a:ext cx="7503966" cy="2121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2307703"/>
            <a:ext cx="2592771" cy="1882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72"/>
          <p:cNvSpPr txBox="1"/>
          <p:nvPr>
            <p:ph type="title"/>
          </p:nvPr>
        </p:nvSpPr>
        <p:spPr>
          <a:xfrm>
            <a:off x="457199" y="0"/>
            <a:ext cx="8229600" cy="43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200">
                <a:solidFill>
                  <a:srgbClr val="090476"/>
                </a:solidFill>
              </a:rPr>
              <a:t>Question Answering : </a:t>
            </a:r>
            <a:r>
              <a:rPr lang="en-US" sz="3200"/>
              <a:t>Case Study</a:t>
            </a:r>
            <a:endParaRPr/>
          </a:p>
        </p:txBody>
      </p:sp>
      <p:sp>
        <p:nvSpPr>
          <p:cNvPr id="365" name="Google Shape;365;p7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66" name="Google Shape;366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199" y="709684"/>
            <a:ext cx="8372901" cy="624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5feecda4b0_0_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14" name="Google Shape;114;g15feecda4b0_0_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5" name="Google Shape;115;g15feecda4b0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100" y="117450"/>
            <a:ext cx="8395901" cy="55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7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454"/>
              <a:buNone/>
            </a:pPr>
            <a:r>
              <a:rPr lang="en-US">
                <a:solidFill>
                  <a:srgbClr val="090476"/>
                </a:solidFill>
              </a:rPr>
              <a:t>Question Answering : Case Study</a:t>
            </a:r>
            <a:br>
              <a:rPr lang="en-US">
                <a:solidFill>
                  <a:srgbClr val="090476"/>
                </a:solidFill>
              </a:rPr>
            </a:br>
            <a:endParaRPr/>
          </a:p>
        </p:txBody>
      </p:sp>
      <p:sp>
        <p:nvSpPr>
          <p:cNvPr id="372" name="Google Shape;372;p7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73" name="Google Shape;373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600200"/>
            <a:ext cx="7402694" cy="1279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062240"/>
            <a:ext cx="8578919" cy="2381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4"/>
          <p:cNvSpPr txBox="1"/>
          <p:nvPr>
            <p:ph type="title"/>
          </p:nvPr>
        </p:nvSpPr>
        <p:spPr>
          <a:xfrm>
            <a:off x="512368" y="1294838"/>
            <a:ext cx="3572828" cy="4379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spAutoFit/>
          </a:bodyPr>
          <a:lstStyle/>
          <a:p>
            <a:pPr indent="0" lvl="0" marL="9525" rtl="0" algn="ctr">
              <a:lnSpc>
                <a:spcPct val="100000"/>
              </a:lnSpc>
              <a:spcBef>
                <a:spcPts val="75"/>
              </a:spcBef>
              <a:spcAft>
                <a:spcPts val="0"/>
              </a:spcAft>
              <a:buSzPts val="1800"/>
              <a:buNone/>
            </a:pPr>
            <a:r>
              <a:rPr b="1" lang="en-US" sz="2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Available Resources</a:t>
            </a:r>
            <a:endParaRPr sz="27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80" name="Google Shape;380;p74"/>
          <p:cNvSpPr txBox="1"/>
          <p:nvPr/>
        </p:nvSpPr>
        <p:spPr>
          <a:xfrm>
            <a:off x="512369" y="1929479"/>
            <a:ext cx="8107204" cy="39419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000">
            <a:spAutoFit/>
          </a:bodyPr>
          <a:lstStyle/>
          <a:p>
            <a:pPr indent="-257650" lvl="0" marL="266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WordNet </a:t>
            </a: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http://wordnet.princeton.edu/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257650" lvl="0" marL="2667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Part-of-speech taggers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71924" lvl="1" marL="523875" marR="0" rtl="0" algn="l">
              <a:lnSpc>
                <a:spcPct val="108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TreeTaggerhttp://www.ims.unistuttgart.de/projekte/corplex/TreeTagger/DecisionTree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523875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Tagger.html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71924" lvl="1" marL="523875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Stanford PoS Tagger </a:t>
            </a: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http://nlp.stanford.edu/software/tagger.shtml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257650" lvl="0" marL="2667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NP chunker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171924" lvl="1" marL="523875" marR="0" rtl="0" algn="l">
              <a:lnSpc>
                <a:spcPct val="108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http://www.dcs.shef.ac.uk/~mark/index.htm</a:t>
            </a: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l?http://</a:t>
            </a: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ww</a:t>
            </a: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w.dcs.shef.ac.uk/~mark/phd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523875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/software/chunker.html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257650" lvl="0" marL="2667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Parser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924" lvl="1" marL="523875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Stanford Parser </a:t>
            </a: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http://nlp.stanford.edu/software/lex-parser.shtml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266700" lvl="0" marL="266700" marR="3703796" rtl="0" algn="l">
              <a:lnSpc>
                <a:spcPct val="160000"/>
              </a:lnSpc>
              <a:spcBef>
                <a:spcPts val="4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Other  </a:t>
            </a:r>
            <a:r>
              <a:rPr b="0" i="0" lang="en-US" sz="1500" u="sng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http://nlp.stanford.edu/links/statnlp.html</a:t>
            </a:r>
            <a:endParaRPr b="0" i="0" sz="1500" u="none" cap="none" strike="noStrik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81" name="Google Shape;381;p74"/>
          <p:cNvSpPr txBox="1"/>
          <p:nvPr/>
        </p:nvSpPr>
        <p:spPr>
          <a:xfrm>
            <a:off x="0" y="9198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600" u="none" cap="none" strike="noStrike">
                <a:solidFill>
                  <a:srgbClr val="090476"/>
                </a:solidFill>
                <a:latin typeface="Calibri"/>
                <a:ea typeface="Calibri"/>
                <a:cs typeface="Calibri"/>
                <a:sym typeface="Calibri"/>
              </a:rPr>
              <a:t>Question Answering</a:t>
            </a:r>
            <a:endParaRPr b="0" i="0" sz="3600" u="none" cap="none" strike="noStrike">
              <a:solidFill>
                <a:srgbClr val="09047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1"/>
          <p:cNvSpPr txBox="1"/>
          <p:nvPr>
            <p:ph type="title"/>
          </p:nvPr>
        </p:nvSpPr>
        <p:spPr>
          <a:xfrm>
            <a:off x="457200" y="228598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Named Entity(NE) Recognition </a:t>
            </a:r>
            <a:endParaRPr/>
          </a:p>
        </p:txBody>
      </p:sp>
      <p:sp>
        <p:nvSpPr>
          <p:cNvPr id="387" name="Google Shape;387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Named Entity(NE) Recognition </a:t>
            </a:r>
            <a:endParaRPr/>
          </a:p>
        </p:txBody>
      </p:sp>
      <p:sp>
        <p:nvSpPr>
          <p:cNvPr id="393" name="Google Shape;393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What is NE  and What is not an NE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identify NE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Tagset and Annotation Guidelines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Methods Used in developing NER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Why do NER?</a:t>
            </a:r>
            <a:endParaRPr/>
          </a:p>
        </p:txBody>
      </p:sp>
      <p:sp>
        <p:nvSpPr>
          <p:cNvPr id="399" name="Google Shape;399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Key part of Information Extraction system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Robust handling of proper names essential for many applications such as Summarization, IR, Anaphora,.........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Pre-processing for different classification levels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Information filtering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Information linking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NER ?</a:t>
            </a:r>
            <a:endParaRPr/>
          </a:p>
        </p:txBody>
      </p:sp>
      <p:sp>
        <p:nvSpPr>
          <p:cNvPr id="405" name="Google Shape;405;p2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NER involves </a:t>
            </a:r>
            <a:r>
              <a:rPr b="1" lang="en-US"/>
              <a:t>identification</a:t>
            </a:r>
            <a:r>
              <a:rPr lang="en-US"/>
              <a:t> of </a:t>
            </a:r>
            <a:r>
              <a:rPr i="1" lang="en-US"/>
              <a:t>proper names </a:t>
            </a:r>
            <a:r>
              <a:rPr lang="en-US"/>
              <a:t>in texts, and</a:t>
            </a:r>
            <a:r>
              <a:rPr i="1" lang="en-US"/>
              <a:t> </a:t>
            </a:r>
            <a:r>
              <a:rPr b="1" lang="en-US"/>
              <a:t>classification</a:t>
            </a:r>
            <a:r>
              <a:rPr lang="en-US"/>
              <a:t> into a set of predefined categories of interest.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Three universally accepted categories:</a:t>
            </a:r>
            <a:r>
              <a:rPr b="1" lang="en-US"/>
              <a:t>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/>
              <a:t>Person</a:t>
            </a:r>
            <a:r>
              <a:rPr lang="en-US"/>
              <a:t>, </a:t>
            </a:r>
            <a:r>
              <a:rPr b="1" lang="en-US"/>
              <a:t>location</a:t>
            </a:r>
            <a:r>
              <a:rPr lang="en-US"/>
              <a:t> and </a:t>
            </a:r>
            <a:r>
              <a:rPr b="1" lang="en-US"/>
              <a:t>organisation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Other common tasks: recognition of date/time expressions, measures (percent, money, weight etc), email addresses etc.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Other domain-specific entities: names of Drugs, Genes, medical conditions, names of ships, bibliographic references etc.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NER Definition </a:t>
            </a:r>
            <a:endParaRPr sz="4000"/>
          </a:p>
        </p:txBody>
      </p:sp>
      <p:sp>
        <p:nvSpPr>
          <p:cNvPr id="411" name="Google Shape;411;p25"/>
          <p:cNvSpPr txBox="1"/>
          <p:nvPr>
            <p:ph idx="1" type="body"/>
          </p:nvPr>
        </p:nvSpPr>
        <p:spPr>
          <a:xfrm>
            <a:off x="179388" y="1600200"/>
            <a:ext cx="8785225" cy="453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Named entity recognition</a:t>
            </a:r>
            <a:r>
              <a:rPr lang="en-US" sz="2400"/>
              <a:t> (NER) (also known as </a:t>
            </a:r>
            <a:r>
              <a:rPr b="1" lang="en-US" sz="2400"/>
              <a:t>entity identification (EI)</a:t>
            </a:r>
            <a:r>
              <a:rPr lang="en-US" sz="2400"/>
              <a:t> and </a:t>
            </a:r>
            <a:r>
              <a:rPr b="1" lang="en-US" sz="2400"/>
              <a:t>entity extraction</a:t>
            </a:r>
            <a:r>
              <a:rPr lang="en-US" sz="2400"/>
              <a:t>) is the task that  locate and classify atomic elements in text into predefined categories such as the names of persons, organizations, locations, expressions of times, quantities, monetary values, percentages, etc.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i="1" lang="en-US" sz="2800"/>
              <a:t>	John sold 5 companies in 2002.</a:t>
            </a:r>
            <a:r>
              <a:rPr lang="en-US" sz="2800"/>
              <a:t>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1" sz="2800"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"/>
              <a:buNone/>
            </a:pPr>
            <a:r>
              <a:rPr b="1" i="1" lang="en-US" sz="2400"/>
              <a:t>	&lt;ENAMEX TYPE="PERSON"&gt;</a:t>
            </a:r>
            <a:r>
              <a:rPr i="1" lang="en-US" sz="2400"/>
              <a:t>John</a:t>
            </a:r>
            <a:r>
              <a:rPr b="1" i="1" lang="en-US" sz="2400"/>
              <a:t>&lt;/ENAMEX&gt;</a:t>
            </a:r>
            <a:r>
              <a:rPr i="1" lang="en-US" sz="2400"/>
              <a:t> sold </a:t>
            </a:r>
            <a:r>
              <a:rPr b="1" i="1" lang="en-US" sz="2400"/>
              <a:t>&lt;NUMEX TYPE="QUANTITY"&gt;</a:t>
            </a:r>
            <a:r>
              <a:rPr i="1" lang="en-US" sz="2400"/>
              <a:t>5</a:t>
            </a:r>
            <a:r>
              <a:rPr b="1" i="1" lang="en-US" sz="2400"/>
              <a:t>&lt;/NUMEX&gt;</a:t>
            </a:r>
            <a:r>
              <a:rPr i="1" lang="en-US" sz="2400"/>
              <a:t> companies in </a:t>
            </a:r>
            <a:r>
              <a:rPr b="1" i="1" lang="en-US" sz="2400"/>
              <a:t>&lt;TIMEX TYPE="DATE"&gt;</a:t>
            </a:r>
            <a:r>
              <a:rPr i="1" lang="en-US" sz="2400"/>
              <a:t>2002</a:t>
            </a:r>
            <a:r>
              <a:rPr b="1" i="1" lang="en-US" sz="2400"/>
              <a:t>&lt;/TIMEX&gt;</a:t>
            </a:r>
            <a:r>
              <a:rPr lang="en-US" sz="2400"/>
              <a:t>.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not NER?</a:t>
            </a:r>
            <a:endParaRPr/>
          </a:p>
        </p:txBody>
      </p:sp>
      <p:sp>
        <p:nvSpPr>
          <p:cNvPr id="417" name="Google Shape;417;p26"/>
          <p:cNvSpPr txBox="1"/>
          <p:nvPr>
            <p:ph idx="1" type="body"/>
          </p:nvPr>
        </p:nvSpPr>
        <p:spPr>
          <a:xfrm>
            <a:off x="152400" y="1371600"/>
            <a:ext cx="8763000" cy="4754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sz="3000"/>
              <a:t>NER is </a:t>
            </a:r>
            <a:r>
              <a:rPr b="1" lang="en-US" sz="3000"/>
              <a:t>not </a:t>
            </a:r>
            <a:r>
              <a:rPr lang="en-US" sz="3000"/>
              <a:t>event recognition.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sz="3000"/>
              <a:t>NER does not create templates,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sz="3000"/>
              <a:t>NER does not perform </a:t>
            </a:r>
            <a:r>
              <a:rPr b="1" lang="en-US" sz="3000"/>
              <a:t>co-reference or entity linking,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</a:pPr>
            <a:r>
              <a:rPr lang="en-US" sz="2600"/>
              <a:t>though these processes are often implemented alongside NER as part of a larger IE system.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sz="3000"/>
              <a:t>NER is not just matching text strings with pre-defined lists of names.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 sz="3000"/>
              <a:t>It recognises entities  which are being used as entities in a given context.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b="1" lang="en-US" sz="3000"/>
              <a:t>NER is not an easy task!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Some problems in indentifying NE</a:t>
            </a:r>
            <a:endParaRPr/>
          </a:p>
        </p:txBody>
      </p:sp>
      <p:sp>
        <p:nvSpPr>
          <p:cNvPr id="423" name="Google Shape;423;p2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Variation of NEs.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Manmohan Singh,  Manmohan, Dr. Manmohan Singh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Ambiguity of NE types: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1945 (date vs. time)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Washington (location vs. person)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May (person vs. month)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Tata (person vs. organization) 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Ambiguity Examples</a:t>
            </a:r>
            <a:endParaRPr/>
          </a:p>
        </p:txBody>
      </p:sp>
      <p:sp>
        <p:nvSpPr>
          <p:cNvPr id="429" name="Google Shape;429;p28"/>
          <p:cNvSpPr txBox="1"/>
          <p:nvPr>
            <p:ph idx="1" type="body"/>
          </p:nvPr>
        </p:nvSpPr>
        <p:spPr>
          <a:xfrm>
            <a:off x="457200" y="1628775"/>
            <a:ext cx="82296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Person vs Location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Sir C. P Ramaswamy was the Divan of Travancore (Per)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Sir C.P Ramaswamy Road is in Chennai (Loc)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Person vs Organization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Anil Ambani opened Reliance Fresh (Per)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Reliance Fresh is under Anil Amabani Group Ltd (Org)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5feecda4b0_0_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22" name="Google Shape;122;g15feecda4b0_0_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23" name="Google Shape;123;g15feecda4b0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191" y="0"/>
            <a:ext cx="8895616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More complex problems in NER</a:t>
            </a:r>
            <a:endParaRPr/>
          </a:p>
        </p:txBody>
      </p:sp>
      <p:sp>
        <p:nvSpPr>
          <p:cNvPr id="435" name="Google Shape;435;p2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/>
              <a:t>Issues of style, structure, domain, genre etc.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Punctuation, spelling, spacing, formatting, ….all have an impact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sz="2000"/>
          </a:p>
          <a:p>
            <a:pPr indent="-342900" lvl="0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2000"/>
              <a:t>	Dept. of Computing and Information Science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2000"/>
              <a:t>	Manchester Metropolitan University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2000"/>
              <a:t>	Manchester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2000"/>
              <a:t>	United Kingdom</a:t>
            </a:r>
            <a:endParaRPr sz="2000"/>
          </a:p>
          <a:p>
            <a:pPr indent="-342900" lvl="0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sz="2000"/>
          </a:p>
          <a:p>
            <a:pPr indent="-342900" lvl="0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rPr lang="en-US" sz="2000"/>
              <a:t>	&gt; Tell me more about Leonardo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rPr lang="en-US" sz="2000"/>
              <a:t>	&gt; Da Vinci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t/>
            </a:r>
            <a:endParaRPr sz="2000"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436" name="Google Shape;436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Tagset for Named Entity</a:t>
            </a:r>
            <a:endParaRPr/>
          </a:p>
        </p:txBody>
      </p:sp>
      <p:sp>
        <p:nvSpPr>
          <p:cNvPr id="442" name="Google Shape;442;p3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ACE tagset is Hierarchical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ACE-Automatic Content Extraction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tagset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CLIA-is Hierarchical -Similar to ACE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Developed for two domains 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Tourism and Health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8" name="Google Shape;448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9" name="Google Shape;449;p31"/>
          <p:cNvSpPr txBox="1"/>
          <p:nvPr>
            <p:ph idx="1" type="body"/>
          </p:nvPr>
        </p:nvSpPr>
        <p:spPr>
          <a:xfrm>
            <a:off x="468313" y="0"/>
            <a:ext cx="4038600" cy="6481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None/>
            </a:pPr>
            <a:r>
              <a:rPr b="1" lang="en-US" sz="1400"/>
              <a:t>TAGSET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b="1" lang="en-US" sz="1400"/>
              <a:t>ENAMEX</a:t>
            </a:r>
            <a:endParaRPr b="1" sz="1400"/>
          </a:p>
          <a:p>
            <a:pPr indent="-285750" lvl="1" marL="74295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Person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Individual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Family name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Title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Group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Organization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Government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Public/private company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Religious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Non-government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Political Party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Para military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Charitable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Association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GPE (Geo-political Social Entity)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Media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Location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Place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District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City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State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Nation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</a:pPr>
            <a:r>
              <a:rPr lang="en-US" sz="1400"/>
              <a:t>Continent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Address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Water-bodies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Landscapes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Celestial Bodies</a:t>
            </a:r>
            <a:endParaRPr/>
          </a:p>
          <a:p>
            <a:pPr indent="-139700" lvl="3" marL="160020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/>
          </a:p>
        </p:txBody>
      </p:sp>
      <p:sp>
        <p:nvSpPr>
          <p:cNvPr id="450" name="Google Shape;450;p31"/>
          <p:cNvSpPr txBox="1"/>
          <p:nvPr>
            <p:ph idx="2" type="body"/>
          </p:nvPr>
        </p:nvSpPr>
        <p:spPr>
          <a:xfrm>
            <a:off x="4648200" y="-26988"/>
            <a:ext cx="3962400" cy="635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3" marL="1600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300"/>
              <a:buChar char="–"/>
            </a:pPr>
            <a:r>
              <a:rPr lang="en-US" sz="1300"/>
              <a:t>Manmade</a:t>
            </a:r>
            <a:endParaRPr/>
          </a:p>
          <a:p>
            <a:pPr indent="-228600" lvl="4" marL="20574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folHlink"/>
              </a:buClr>
              <a:buSzPts val="1300"/>
              <a:buChar char="»"/>
            </a:pPr>
            <a:r>
              <a:rPr lang="en-US" sz="1300"/>
              <a:t>Religious Places</a:t>
            </a:r>
            <a:endParaRPr/>
          </a:p>
          <a:p>
            <a:pPr indent="-228600" lvl="4" marL="20574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folHlink"/>
              </a:buClr>
              <a:buSzPts val="1300"/>
              <a:buChar char="»"/>
            </a:pPr>
            <a:r>
              <a:rPr lang="en-US" sz="1300"/>
              <a:t>Roads/Highways</a:t>
            </a:r>
            <a:endParaRPr/>
          </a:p>
          <a:p>
            <a:pPr indent="-228600" lvl="4" marL="20574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folHlink"/>
              </a:buClr>
              <a:buSzPts val="1300"/>
              <a:buChar char="»"/>
            </a:pPr>
            <a:r>
              <a:rPr lang="en-US" sz="1300"/>
              <a:t>Museum</a:t>
            </a:r>
            <a:endParaRPr/>
          </a:p>
          <a:p>
            <a:pPr indent="-228600" lvl="4" marL="20574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folHlink"/>
              </a:buClr>
              <a:buSzPts val="1300"/>
              <a:buChar char="»"/>
            </a:pPr>
            <a:r>
              <a:rPr lang="en-US" sz="1300"/>
              <a:t>Theme parks/Parks/Gardens</a:t>
            </a:r>
            <a:endParaRPr/>
          </a:p>
          <a:p>
            <a:pPr indent="-228600" lvl="4" marL="20574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folHlink"/>
              </a:buClr>
              <a:buSzPts val="1300"/>
              <a:buChar char="»"/>
            </a:pPr>
            <a:r>
              <a:rPr lang="en-US" sz="1300"/>
              <a:t>Monuments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Facilities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Hospitals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Institutes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Library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hlink"/>
              </a:buClr>
              <a:buSzPts val="1300"/>
              <a:buChar char="–"/>
            </a:pPr>
            <a:r>
              <a:rPr lang="en-US" sz="1300"/>
              <a:t>Hotel/Restaurants/Lodges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hlink"/>
              </a:buClr>
              <a:buSzPts val="1300"/>
              <a:buChar char="–"/>
            </a:pPr>
            <a:r>
              <a:rPr lang="en-US" sz="1300"/>
              <a:t>Plant/Factories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hlink"/>
              </a:buClr>
              <a:buSzPts val="1300"/>
              <a:buChar char="–"/>
            </a:pPr>
            <a:r>
              <a:rPr lang="en-US" sz="1300"/>
              <a:t>Police Station/Fire Services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hlink"/>
              </a:buClr>
              <a:buSzPts val="1300"/>
              <a:buChar char="–"/>
            </a:pPr>
            <a:r>
              <a:rPr lang="en-US" sz="1300"/>
              <a:t>Public Comfort Stations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hlink"/>
              </a:buClr>
              <a:buSzPts val="1300"/>
              <a:buChar char="–"/>
            </a:pPr>
            <a:r>
              <a:rPr lang="en-US" sz="1300"/>
              <a:t>Airports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hlink"/>
              </a:buClr>
              <a:buSzPts val="1300"/>
              <a:buChar char="–"/>
            </a:pPr>
            <a:r>
              <a:rPr lang="en-US" sz="1300"/>
              <a:t>Ports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hlink"/>
              </a:buClr>
              <a:buSzPts val="1300"/>
              <a:buChar char="–"/>
            </a:pPr>
            <a:r>
              <a:rPr lang="en-US" sz="1300"/>
              <a:t>Bus-Stations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Locomotives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Artifacts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Implements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Ammunition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Paintings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Sculptures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Cloths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Gems &amp; Stones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Entertainment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Dance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Music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Drama/Cinema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Sports</a:t>
            </a:r>
            <a:endParaRPr/>
          </a:p>
          <a:p>
            <a:pPr indent="-228600" lvl="3" marL="16002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–"/>
            </a:pPr>
            <a:r>
              <a:rPr lang="en-US" sz="1300"/>
              <a:t>Events/Exhibitions/Conferences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Cuisine’s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Animals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/>
              <a:t>Plants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56" name="Google Shape;456;p32"/>
          <p:cNvSpPr txBox="1"/>
          <p:nvPr>
            <p:ph idx="1" type="body"/>
          </p:nvPr>
        </p:nvSpPr>
        <p:spPr>
          <a:xfrm>
            <a:off x="838200" y="15240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651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457" name="Google Shape;457;p32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651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458" name="Google Shape;458;p32"/>
          <p:cNvSpPr txBox="1"/>
          <p:nvPr/>
        </p:nvSpPr>
        <p:spPr>
          <a:xfrm>
            <a:off x="457200" y="1981200"/>
            <a:ext cx="3827463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NUMEX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Money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Quantity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Count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TIMEX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Period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3429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How to Annotate?</a:t>
            </a:r>
            <a:endParaRPr/>
          </a:p>
        </p:txBody>
      </p:sp>
      <p:sp>
        <p:nvSpPr>
          <p:cNvPr id="464" name="Google Shape;464;p33"/>
          <p:cNvSpPr txBox="1"/>
          <p:nvPr/>
        </p:nvSpPr>
        <p:spPr>
          <a:xfrm>
            <a:off x="457188" y="2889500"/>
            <a:ext cx="8229600" cy="44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1.ENAMEX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1.1 Person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2" marL="1143000" marR="0" rtl="0" algn="l">
              <a:lnSpc>
                <a:spcPct val="8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1.1.1 Individual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refer to names of each individual person, also includes names of fictional characters found in stories/novels etc.</a:t>
            </a:r>
            <a:endParaRPr b="0" i="0" sz="2000" u="sng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t/>
            </a:r>
            <a:endParaRPr b="0" i="0" sz="2000" u="sng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rPr b="0" i="0" lang="en-US" sz="20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Tag Structure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b="0" i="1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rPr b="0" i="1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&lt;ENAMEX  TYPE= “PERSON” SUBTYPE_1= “INDIVIDUAL”&gt; abc &lt;/ENAMEX&gt;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t/>
            </a:r>
            <a:endParaRPr b="0" i="0" sz="2000" u="sng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rPr b="0" i="0" lang="en-US" sz="20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Examples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English:</a:t>
            </a:r>
            <a:endParaRPr b="1" i="1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</a:pPr>
            <a:r>
              <a:rPr b="0" i="1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&lt;ENAMEX  TYPE= “PERSON” SUBTYPE_1= “INDIVIDUAL”&gt;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Abdul Kalam</a:t>
            </a:r>
            <a:r>
              <a:rPr b="0" i="1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&lt;/ENAMEX&gt;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4"/>
          <p:cNvSpPr txBox="1"/>
          <p:nvPr/>
        </p:nvSpPr>
        <p:spPr>
          <a:xfrm>
            <a:off x="457200" y="36513"/>
            <a:ext cx="8228013" cy="1141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B1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1D1B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 Types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34"/>
          <p:cNvSpPr txBox="1"/>
          <p:nvPr/>
        </p:nvSpPr>
        <p:spPr>
          <a:xfrm>
            <a:off x="228600" y="1250950"/>
            <a:ext cx="8550275" cy="3790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27025" lvl="0" marL="328613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73E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7025" lvl="0" marL="328613" marR="0" rtl="0" algn="just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73E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7025" lvl="0" marL="328613" marR="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73E87"/>
                </a:solidFill>
                <a:latin typeface="Candara"/>
                <a:ea typeface="Candara"/>
                <a:cs typeface="Candara"/>
                <a:sym typeface="Candara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1" name="Google Shape;471;p34"/>
          <p:cNvGrpSpPr/>
          <p:nvPr/>
        </p:nvGrpSpPr>
        <p:grpSpPr>
          <a:xfrm>
            <a:off x="1844675" y="2336800"/>
            <a:ext cx="5014913" cy="3414713"/>
            <a:chOff x="1005" y="1725"/>
            <a:chExt cx="3159" cy="2151"/>
          </a:xfrm>
        </p:grpSpPr>
        <p:sp>
          <p:nvSpPr>
            <p:cNvPr id="472" name="Google Shape;472;p34"/>
            <p:cNvSpPr/>
            <p:nvPr/>
          </p:nvSpPr>
          <p:spPr>
            <a:xfrm>
              <a:off x="1005" y="2732"/>
              <a:ext cx="1143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NE TYPES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4"/>
            <p:cNvSpPr/>
            <p:nvPr/>
          </p:nvSpPr>
          <p:spPr>
            <a:xfrm>
              <a:off x="3165" y="1725"/>
              <a:ext cx="999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ENAMEX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3165" y="2732"/>
              <a:ext cx="999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NUMEX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3165" y="3596"/>
              <a:ext cx="999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TIMEX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6" name="Google Shape;476;p34"/>
            <p:cNvCxnSpPr/>
            <p:nvPr/>
          </p:nvCxnSpPr>
          <p:spPr>
            <a:xfrm flipH="1" rot="10800000">
              <a:off x="2157" y="1855"/>
              <a:ext cx="999" cy="882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77" name="Google Shape;477;p34"/>
            <p:cNvCxnSpPr/>
            <p:nvPr/>
          </p:nvCxnSpPr>
          <p:spPr>
            <a:xfrm>
              <a:off x="2157" y="2876"/>
              <a:ext cx="999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478" name="Google Shape;478;p34"/>
            <p:cNvCxnSpPr/>
            <p:nvPr/>
          </p:nvCxnSpPr>
          <p:spPr>
            <a:xfrm>
              <a:off x="2157" y="3020"/>
              <a:ext cx="999" cy="712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</p:grpSp>
      <p:sp>
        <p:nvSpPr>
          <p:cNvPr id="479" name="Google Shape;479;p34"/>
          <p:cNvSpPr/>
          <p:nvPr/>
        </p:nvSpPr>
        <p:spPr>
          <a:xfrm>
            <a:off x="533400" y="1392238"/>
            <a:ext cx="7831138" cy="8302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9088" lvl="0" marL="425450" marR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D1B10"/>
              </a:buClr>
              <a:buSzPts val="900"/>
              <a:buFont typeface="Times New Roman"/>
              <a:buNone/>
            </a:pPr>
            <a:r>
              <a:rPr b="0" i="0" lang="en-US" sz="2000" u="none" cap="none" strike="noStrike">
                <a:solidFill>
                  <a:srgbClr val="1D1B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Named entity hierarchy is divided into three major classes Entity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9088" lvl="0" marL="425450" marR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</a:pPr>
            <a:r>
              <a:t/>
            </a:r>
            <a:endParaRPr b="0" i="0" sz="2000" u="none" cap="none" strike="noStrike">
              <a:solidFill>
                <a:srgbClr val="1D1B1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9088" lvl="0" marL="425450" marR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D1B10"/>
              </a:buClr>
              <a:buSzPts val="900"/>
              <a:buFont typeface="Times New Roman"/>
              <a:buNone/>
            </a:pPr>
            <a:r>
              <a:rPr b="0" i="0" lang="en-US" sz="2000" u="none" cap="none" strike="noStrike">
                <a:solidFill>
                  <a:srgbClr val="1D1B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Name, Time and Numerical expressions</a:t>
            </a:r>
            <a:r>
              <a:rPr b="0" i="0" lang="en-US" sz="2000" u="none" cap="none" strike="noStrike">
                <a:solidFill>
                  <a:srgbClr val="1C14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5"/>
          <p:cNvSpPr txBox="1"/>
          <p:nvPr/>
        </p:nvSpPr>
        <p:spPr>
          <a:xfrm>
            <a:off x="457200" y="47625"/>
            <a:ext cx="8228013" cy="1141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B1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1D1B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Entity Types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35"/>
          <p:cNvSpPr/>
          <p:nvPr/>
        </p:nvSpPr>
        <p:spPr>
          <a:xfrm>
            <a:off x="587375" y="1392238"/>
            <a:ext cx="7832725" cy="338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9088" lvl="0" marL="425450" marR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1C151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6" name="Google Shape;486;p35"/>
          <p:cNvSpPr/>
          <p:nvPr/>
        </p:nvSpPr>
        <p:spPr>
          <a:xfrm>
            <a:off x="457200" y="1646238"/>
            <a:ext cx="8153400" cy="3200400"/>
          </a:xfrm>
          <a:custGeom>
            <a:rect b="b" l="l" r="r" t="t"/>
            <a:pathLst>
              <a:path extrusionOk="0" h="8892" w="25374">
                <a:moveTo>
                  <a:pt x="10767" y="0"/>
                </a:moveTo>
                <a:cubicBezTo>
                  <a:pt x="10765" y="0"/>
                  <a:pt x="10763" y="2"/>
                  <a:pt x="10763" y="4"/>
                </a:cubicBezTo>
                <a:lnTo>
                  <a:pt x="10763" y="1266"/>
                </a:lnTo>
                <a:cubicBezTo>
                  <a:pt x="10763" y="1268"/>
                  <a:pt x="10765" y="1270"/>
                  <a:pt x="10767" y="1270"/>
                </a:cubicBezTo>
                <a:lnTo>
                  <a:pt x="15208" y="1270"/>
                </a:lnTo>
                <a:cubicBezTo>
                  <a:pt x="15210" y="1270"/>
                  <a:pt x="15212" y="1268"/>
                  <a:pt x="15212" y="1266"/>
                </a:cubicBezTo>
                <a:lnTo>
                  <a:pt x="15212" y="4"/>
                </a:lnTo>
                <a:cubicBezTo>
                  <a:pt x="15212" y="2"/>
                  <a:pt x="15210" y="0"/>
                  <a:pt x="15208" y="0"/>
                </a:cubicBezTo>
                <a:lnTo>
                  <a:pt x="10767" y="0"/>
                </a:lnTo>
                <a:close/>
                <a:moveTo>
                  <a:pt x="10763" y="0"/>
                </a:moveTo>
                <a:lnTo>
                  <a:pt x="10763" y="0"/>
                </a:lnTo>
                <a:close/>
                <a:moveTo>
                  <a:pt x="15213" y="1271"/>
                </a:moveTo>
                <a:lnTo>
                  <a:pt x="15213" y="1271"/>
                </a:lnTo>
                <a:close/>
                <a:moveTo>
                  <a:pt x="11706" y="862"/>
                </a:moveTo>
                <a:lnTo>
                  <a:pt x="11706" y="425"/>
                </a:lnTo>
                <a:lnTo>
                  <a:pt x="12037" y="425"/>
                </a:lnTo>
                <a:lnTo>
                  <a:pt x="12037" y="473"/>
                </a:lnTo>
                <a:lnTo>
                  <a:pt x="11765" y="473"/>
                </a:lnTo>
                <a:lnTo>
                  <a:pt x="11765" y="613"/>
                </a:lnTo>
                <a:lnTo>
                  <a:pt x="12018" y="613"/>
                </a:lnTo>
                <a:lnTo>
                  <a:pt x="12018" y="661"/>
                </a:lnTo>
                <a:lnTo>
                  <a:pt x="11765" y="661"/>
                </a:lnTo>
                <a:lnTo>
                  <a:pt x="11765" y="814"/>
                </a:lnTo>
                <a:lnTo>
                  <a:pt x="12050" y="814"/>
                </a:lnTo>
                <a:lnTo>
                  <a:pt x="12050" y="862"/>
                </a:lnTo>
                <a:lnTo>
                  <a:pt x="11706" y="862"/>
                </a:lnTo>
                <a:close/>
                <a:moveTo>
                  <a:pt x="12412" y="862"/>
                </a:moveTo>
                <a:lnTo>
                  <a:pt x="12178" y="490"/>
                </a:lnTo>
                <a:cubicBezTo>
                  <a:pt x="12179" y="500"/>
                  <a:pt x="12179" y="510"/>
                  <a:pt x="12180" y="520"/>
                </a:cubicBezTo>
                <a:cubicBezTo>
                  <a:pt x="12180" y="528"/>
                  <a:pt x="12181" y="537"/>
                  <a:pt x="12181" y="547"/>
                </a:cubicBezTo>
                <a:cubicBezTo>
                  <a:pt x="12181" y="556"/>
                  <a:pt x="12181" y="564"/>
                  <a:pt x="12181" y="572"/>
                </a:cubicBezTo>
                <a:lnTo>
                  <a:pt x="12181" y="862"/>
                </a:lnTo>
                <a:lnTo>
                  <a:pt x="12129" y="862"/>
                </a:lnTo>
                <a:lnTo>
                  <a:pt x="12129" y="425"/>
                </a:lnTo>
                <a:lnTo>
                  <a:pt x="12197" y="425"/>
                </a:lnTo>
                <a:lnTo>
                  <a:pt x="12434" y="800"/>
                </a:lnTo>
                <a:cubicBezTo>
                  <a:pt x="12433" y="789"/>
                  <a:pt x="12432" y="779"/>
                  <a:pt x="12432" y="769"/>
                </a:cubicBezTo>
                <a:cubicBezTo>
                  <a:pt x="12431" y="761"/>
                  <a:pt x="12431" y="751"/>
                  <a:pt x="12431" y="741"/>
                </a:cubicBezTo>
                <a:cubicBezTo>
                  <a:pt x="12430" y="731"/>
                  <a:pt x="12430" y="721"/>
                  <a:pt x="12430" y="711"/>
                </a:cubicBezTo>
                <a:lnTo>
                  <a:pt x="12430" y="425"/>
                </a:lnTo>
                <a:lnTo>
                  <a:pt x="12483" y="425"/>
                </a:lnTo>
                <a:lnTo>
                  <a:pt x="12483" y="862"/>
                </a:lnTo>
                <a:lnTo>
                  <a:pt x="12412" y="862"/>
                </a:lnTo>
                <a:close/>
                <a:moveTo>
                  <a:pt x="12896" y="862"/>
                </a:moveTo>
                <a:lnTo>
                  <a:pt x="12846" y="734"/>
                </a:lnTo>
                <a:lnTo>
                  <a:pt x="12647" y="734"/>
                </a:lnTo>
                <a:lnTo>
                  <a:pt x="12597" y="862"/>
                </a:lnTo>
                <a:lnTo>
                  <a:pt x="12536" y="862"/>
                </a:lnTo>
                <a:lnTo>
                  <a:pt x="12714" y="425"/>
                </a:lnTo>
                <a:lnTo>
                  <a:pt x="12781" y="425"/>
                </a:lnTo>
                <a:lnTo>
                  <a:pt x="12957" y="862"/>
                </a:lnTo>
                <a:lnTo>
                  <a:pt x="12896" y="862"/>
                </a:lnTo>
                <a:close/>
                <a:moveTo>
                  <a:pt x="12773" y="543"/>
                </a:moveTo>
                <a:cubicBezTo>
                  <a:pt x="12769" y="535"/>
                  <a:pt x="12766" y="527"/>
                  <a:pt x="12763" y="518"/>
                </a:cubicBezTo>
                <a:cubicBezTo>
                  <a:pt x="12760" y="510"/>
                  <a:pt x="12758" y="502"/>
                  <a:pt x="12755" y="495"/>
                </a:cubicBezTo>
                <a:cubicBezTo>
                  <a:pt x="12753" y="488"/>
                  <a:pt x="12751" y="482"/>
                  <a:pt x="12750" y="478"/>
                </a:cubicBezTo>
                <a:cubicBezTo>
                  <a:pt x="12748" y="473"/>
                  <a:pt x="12747" y="470"/>
                  <a:pt x="12747" y="469"/>
                </a:cubicBezTo>
                <a:cubicBezTo>
                  <a:pt x="12746" y="470"/>
                  <a:pt x="12746" y="473"/>
                  <a:pt x="12744" y="478"/>
                </a:cubicBezTo>
                <a:cubicBezTo>
                  <a:pt x="12743" y="483"/>
                  <a:pt x="12741" y="489"/>
                  <a:pt x="12738" y="496"/>
                </a:cubicBezTo>
                <a:cubicBezTo>
                  <a:pt x="12736" y="503"/>
                  <a:pt x="12733" y="510"/>
                  <a:pt x="12730" y="519"/>
                </a:cubicBezTo>
                <a:cubicBezTo>
                  <a:pt x="12727" y="527"/>
                  <a:pt x="12724" y="536"/>
                  <a:pt x="12721" y="544"/>
                </a:cubicBezTo>
                <a:lnTo>
                  <a:pt x="12665" y="688"/>
                </a:lnTo>
                <a:lnTo>
                  <a:pt x="12829" y="688"/>
                </a:lnTo>
                <a:lnTo>
                  <a:pt x="12773" y="543"/>
                </a:lnTo>
                <a:close/>
                <a:moveTo>
                  <a:pt x="13381" y="862"/>
                </a:moveTo>
                <a:lnTo>
                  <a:pt x="13381" y="570"/>
                </a:lnTo>
                <a:cubicBezTo>
                  <a:pt x="13381" y="560"/>
                  <a:pt x="13381" y="549"/>
                  <a:pt x="13381" y="538"/>
                </a:cubicBezTo>
                <a:cubicBezTo>
                  <a:pt x="13382" y="527"/>
                  <a:pt x="13382" y="517"/>
                  <a:pt x="13382" y="508"/>
                </a:cubicBezTo>
                <a:cubicBezTo>
                  <a:pt x="13383" y="497"/>
                  <a:pt x="13383" y="487"/>
                  <a:pt x="13384" y="477"/>
                </a:cubicBezTo>
                <a:cubicBezTo>
                  <a:pt x="13381" y="488"/>
                  <a:pt x="13378" y="498"/>
                  <a:pt x="13375" y="509"/>
                </a:cubicBezTo>
                <a:cubicBezTo>
                  <a:pt x="13372" y="517"/>
                  <a:pt x="13369" y="527"/>
                  <a:pt x="13366" y="537"/>
                </a:cubicBezTo>
                <a:cubicBezTo>
                  <a:pt x="13363" y="547"/>
                  <a:pt x="13360" y="556"/>
                  <a:pt x="13357" y="564"/>
                </a:cubicBezTo>
                <a:lnTo>
                  <a:pt x="13244" y="862"/>
                </a:lnTo>
                <a:lnTo>
                  <a:pt x="13202" y="862"/>
                </a:lnTo>
                <a:lnTo>
                  <a:pt x="13088" y="564"/>
                </a:lnTo>
                <a:cubicBezTo>
                  <a:pt x="13086" y="561"/>
                  <a:pt x="13085" y="557"/>
                  <a:pt x="13084" y="553"/>
                </a:cubicBezTo>
                <a:cubicBezTo>
                  <a:pt x="13083" y="549"/>
                  <a:pt x="13081" y="545"/>
                  <a:pt x="13080" y="540"/>
                </a:cubicBezTo>
                <a:cubicBezTo>
                  <a:pt x="13078" y="535"/>
                  <a:pt x="13076" y="531"/>
                  <a:pt x="13075" y="526"/>
                </a:cubicBezTo>
                <a:cubicBezTo>
                  <a:pt x="13073" y="521"/>
                  <a:pt x="13072" y="516"/>
                  <a:pt x="13070" y="511"/>
                </a:cubicBezTo>
                <a:cubicBezTo>
                  <a:pt x="13067" y="500"/>
                  <a:pt x="13063" y="489"/>
                  <a:pt x="13060" y="477"/>
                </a:cubicBezTo>
                <a:cubicBezTo>
                  <a:pt x="13060" y="489"/>
                  <a:pt x="13061" y="500"/>
                  <a:pt x="13061" y="512"/>
                </a:cubicBezTo>
                <a:cubicBezTo>
                  <a:pt x="13061" y="521"/>
                  <a:pt x="13062" y="532"/>
                  <a:pt x="13062" y="542"/>
                </a:cubicBezTo>
                <a:cubicBezTo>
                  <a:pt x="13062" y="553"/>
                  <a:pt x="13062" y="562"/>
                  <a:pt x="13062" y="570"/>
                </a:cubicBezTo>
                <a:lnTo>
                  <a:pt x="13062" y="862"/>
                </a:lnTo>
                <a:lnTo>
                  <a:pt x="13010" y="862"/>
                </a:lnTo>
                <a:lnTo>
                  <a:pt x="13010" y="425"/>
                </a:lnTo>
                <a:lnTo>
                  <a:pt x="13087" y="425"/>
                </a:lnTo>
                <a:lnTo>
                  <a:pt x="13204" y="728"/>
                </a:lnTo>
                <a:cubicBezTo>
                  <a:pt x="13205" y="732"/>
                  <a:pt x="13207" y="737"/>
                  <a:pt x="13209" y="744"/>
                </a:cubicBezTo>
                <a:cubicBezTo>
                  <a:pt x="13211" y="750"/>
                  <a:pt x="13213" y="757"/>
                  <a:pt x="13215" y="764"/>
                </a:cubicBezTo>
                <a:cubicBezTo>
                  <a:pt x="13217" y="771"/>
                  <a:pt x="13218" y="777"/>
                  <a:pt x="13220" y="783"/>
                </a:cubicBezTo>
                <a:cubicBezTo>
                  <a:pt x="13222" y="789"/>
                  <a:pt x="13223" y="794"/>
                  <a:pt x="13223" y="797"/>
                </a:cubicBezTo>
                <a:cubicBezTo>
                  <a:pt x="13224" y="794"/>
                  <a:pt x="13225" y="789"/>
                  <a:pt x="13227" y="783"/>
                </a:cubicBezTo>
                <a:cubicBezTo>
                  <a:pt x="13228" y="777"/>
                  <a:pt x="13230" y="770"/>
                  <a:pt x="13232" y="764"/>
                </a:cubicBezTo>
                <a:cubicBezTo>
                  <a:pt x="13235" y="757"/>
                  <a:pt x="13237" y="750"/>
                  <a:pt x="13239" y="744"/>
                </a:cubicBezTo>
                <a:cubicBezTo>
                  <a:pt x="13241" y="737"/>
                  <a:pt x="13243" y="732"/>
                  <a:pt x="13244" y="728"/>
                </a:cubicBezTo>
                <a:lnTo>
                  <a:pt x="13358" y="425"/>
                </a:lnTo>
                <a:lnTo>
                  <a:pt x="13434" y="425"/>
                </a:lnTo>
                <a:lnTo>
                  <a:pt x="13434" y="862"/>
                </a:lnTo>
                <a:lnTo>
                  <a:pt x="13381" y="862"/>
                </a:lnTo>
                <a:close/>
                <a:moveTo>
                  <a:pt x="13531" y="862"/>
                </a:moveTo>
                <a:lnTo>
                  <a:pt x="13531" y="425"/>
                </a:lnTo>
                <a:lnTo>
                  <a:pt x="13862" y="425"/>
                </a:lnTo>
                <a:lnTo>
                  <a:pt x="13862" y="473"/>
                </a:lnTo>
                <a:lnTo>
                  <a:pt x="13590" y="473"/>
                </a:lnTo>
                <a:lnTo>
                  <a:pt x="13590" y="613"/>
                </a:lnTo>
                <a:lnTo>
                  <a:pt x="13843" y="613"/>
                </a:lnTo>
                <a:lnTo>
                  <a:pt x="13843" y="661"/>
                </a:lnTo>
                <a:lnTo>
                  <a:pt x="13590" y="661"/>
                </a:lnTo>
                <a:lnTo>
                  <a:pt x="13590" y="814"/>
                </a:lnTo>
                <a:lnTo>
                  <a:pt x="13875" y="814"/>
                </a:lnTo>
                <a:lnTo>
                  <a:pt x="13875" y="862"/>
                </a:lnTo>
                <a:lnTo>
                  <a:pt x="13531" y="862"/>
                </a:lnTo>
                <a:close/>
                <a:moveTo>
                  <a:pt x="14246" y="862"/>
                </a:moveTo>
                <a:lnTo>
                  <a:pt x="14115" y="671"/>
                </a:lnTo>
                <a:lnTo>
                  <a:pt x="13981" y="862"/>
                </a:lnTo>
                <a:lnTo>
                  <a:pt x="13916" y="862"/>
                </a:lnTo>
                <a:lnTo>
                  <a:pt x="14082" y="635"/>
                </a:lnTo>
                <a:lnTo>
                  <a:pt x="13928" y="425"/>
                </a:lnTo>
                <a:lnTo>
                  <a:pt x="13994" y="425"/>
                </a:lnTo>
                <a:lnTo>
                  <a:pt x="14115" y="596"/>
                </a:lnTo>
                <a:lnTo>
                  <a:pt x="14234" y="425"/>
                </a:lnTo>
                <a:lnTo>
                  <a:pt x="14299" y="425"/>
                </a:lnTo>
                <a:lnTo>
                  <a:pt x="14150" y="633"/>
                </a:lnTo>
                <a:lnTo>
                  <a:pt x="14312" y="862"/>
                </a:lnTo>
                <a:lnTo>
                  <a:pt x="14246" y="862"/>
                </a:lnTo>
                <a:close/>
                <a:moveTo>
                  <a:pt x="12669" y="1270"/>
                </a:moveTo>
                <a:lnTo>
                  <a:pt x="12673" y="6350"/>
                </a:lnTo>
                <a:lnTo>
                  <a:pt x="12669" y="1270"/>
                </a:lnTo>
                <a:close/>
                <a:moveTo>
                  <a:pt x="1242" y="3810"/>
                </a:moveTo>
                <a:cubicBezTo>
                  <a:pt x="1240" y="3810"/>
                  <a:pt x="1238" y="3812"/>
                  <a:pt x="1238" y="3814"/>
                </a:cubicBezTo>
                <a:lnTo>
                  <a:pt x="1238" y="5076"/>
                </a:lnTo>
                <a:cubicBezTo>
                  <a:pt x="1238" y="5078"/>
                  <a:pt x="1240" y="5080"/>
                  <a:pt x="1242" y="5080"/>
                </a:cubicBezTo>
                <a:lnTo>
                  <a:pt x="4409" y="5080"/>
                </a:lnTo>
                <a:cubicBezTo>
                  <a:pt x="4411" y="5080"/>
                  <a:pt x="4414" y="5078"/>
                  <a:pt x="4414" y="5076"/>
                </a:cubicBezTo>
                <a:lnTo>
                  <a:pt x="4414" y="3814"/>
                </a:lnTo>
                <a:cubicBezTo>
                  <a:pt x="4414" y="3812"/>
                  <a:pt x="4411" y="3810"/>
                  <a:pt x="4409" y="3810"/>
                </a:cubicBezTo>
                <a:lnTo>
                  <a:pt x="1242" y="3810"/>
                </a:lnTo>
                <a:close/>
                <a:moveTo>
                  <a:pt x="1238" y="3810"/>
                </a:moveTo>
                <a:lnTo>
                  <a:pt x="1238" y="3810"/>
                </a:lnTo>
                <a:close/>
                <a:moveTo>
                  <a:pt x="4414" y="5081"/>
                </a:moveTo>
                <a:lnTo>
                  <a:pt x="4414" y="5081"/>
                </a:lnTo>
                <a:close/>
                <a:moveTo>
                  <a:pt x="2036" y="4380"/>
                </a:moveTo>
                <a:cubicBezTo>
                  <a:pt x="2036" y="4396"/>
                  <a:pt x="2034" y="4410"/>
                  <a:pt x="2029" y="4424"/>
                </a:cubicBezTo>
                <a:cubicBezTo>
                  <a:pt x="2023" y="4438"/>
                  <a:pt x="2015" y="4450"/>
                  <a:pt x="2005" y="4460"/>
                </a:cubicBezTo>
                <a:cubicBezTo>
                  <a:pt x="1995" y="4470"/>
                  <a:pt x="1982" y="4478"/>
                  <a:pt x="1966" y="4484"/>
                </a:cubicBezTo>
                <a:cubicBezTo>
                  <a:pt x="1950" y="4490"/>
                  <a:pt x="1932" y="4493"/>
                  <a:pt x="1911" y="4493"/>
                </a:cubicBezTo>
                <a:lnTo>
                  <a:pt x="1804" y="4493"/>
                </a:lnTo>
                <a:lnTo>
                  <a:pt x="1804" y="4635"/>
                </a:lnTo>
                <a:lnTo>
                  <a:pt x="1755" y="4635"/>
                </a:lnTo>
                <a:lnTo>
                  <a:pt x="1755" y="4270"/>
                </a:lnTo>
                <a:lnTo>
                  <a:pt x="1908" y="4270"/>
                </a:lnTo>
                <a:cubicBezTo>
                  <a:pt x="1930" y="4270"/>
                  <a:pt x="1948" y="4273"/>
                  <a:pt x="1964" y="4278"/>
                </a:cubicBezTo>
                <a:cubicBezTo>
                  <a:pt x="1980" y="4283"/>
                  <a:pt x="1994" y="4291"/>
                  <a:pt x="2004" y="4300"/>
                </a:cubicBezTo>
                <a:cubicBezTo>
                  <a:pt x="2015" y="4310"/>
                  <a:pt x="2023" y="4321"/>
                  <a:pt x="2028" y="4335"/>
                </a:cubicBezTo>
                <a:cubicBezTo>
                  <a:pt x="2034" y="4348"/>
                  <a:pt x="2036" y="4363"/>
                  <a:pt x="2036" y="4380"/>
                </a:cubicBezTo>
                <a:close/>
                <a:moveTo>
                  <a:pt x="1987" y="4380"/>
                </a:moveTo>
                <a:cubicBezTo>
                  <a:pt x="1987" y="4357"/>
                  <a:pt x="1980" y="4339"/>
                  <a:pt x="1966" y="4327"/>
                </a:cubicBezTo>
                <a:cubicBezTo>
                  <a:pt x="1952" y="4316"/>
                  <a:pt x="1930" y="4310"/>
                  <a:pt x="1902" y="4310"/>
                </a:cubicBezTo>
                <a:lnTo>
                  <a:pt x="1804" y="4310"/>
                </a:lnTo>
                <a:lnTo>
                  <a:pt x="1804" y="4453"/>
                </a:lnTo>
                <a:lnTo>
                  <a:pt x="1904" y="4453"/>
                </a:lnTo>
                <a:cubicBezTo>
                  <a:pt x="1933" y="4453"/>
                  <a:pt x="1953" y="4447"/>
                  <a:pt x="1967" y="4435"/>
                </a:cubicBezTo>
                <a:cubicBezTo>
                  <a:pt x="1980" y="4422"/>
                  <a:pt x="1987" y="4404"/>
                  <a:pt x="1987" y="4380"/>
                </a:cubicBezTo>
                <a:close/>
                <a:moveTo>
                  <a:pt x="2106" y="4635"/>
                </a:moveTo>
                <a:lnTo>
                  <a:pt x="2106" y="4270"/>
                </a:lnTo>
                <a:lnTo>
                  <a:pt x="2382" y="4270"/>
                </a:lnTo>
                <a:lnTo>
                  <a:pt x="2382" y="4311"/>
                </a:lnTo>
                <a:lnTo>
                  <a:pt x="2155" y="4311"/>
                </a:lnTo>
                <a:lnTo>
                  <a:pt x="2155" y="4428"/>
                </a:lnTo>
                <a:lnTo>
                  <a:pt x="2367" y="4428"/>
                </a:lnTo>
                <a:lnTo>
                  <a:pt x="2367" y="4467"/>
                </a:lnTo>
                <a:lnTo>
                  <a:pt x="2155" y="4467"/>
                </a:lnTo>
                <a:lnTo>
                  <a:pt x="2155" y="4594"/>
                </a:lnTo>
                <a:lnTo>
                  <a:pt x="2393" y="4594"/>
                </a:lnTo>
                <a:lnTo>
                  <a:pt x="2393" y="4635"/>
                </a:lnTo>
                <a:lnTo>
                  <a:pt x="2106" y="4635"/>
                </a:lnTo>
                <a:close/>
                <a:moveTo>
                  <a:pt x="2715" y="4635"/>
                </a:moveTo>
                <a:lnTo>
                  <a:pt x="2621" y="4484"/>
                </a:lnTo>
                <a:lnTo>
                  <a:pt x="2507" y="4484"/>
                </a:lnTo>
                <a:lnTo>
                  <a:pt x="2507" y="4635"/>
                </a:lnTo>
                <a:lnTo>
                  <a:pt x="2458" y="4635"/>
                </a:lnTo>
                <a:lnTo>
                  <a:pt x="2458" y="4271"/>
                </a:lnTo>
                <a:lnTo>
                  <a:pt x="2629" y="4271"/>
                </a:lnTo>
                <a:cubicBezTo>
                  <a:pt x="2650" y="4271"/>
                  <a:pt x="2668" y="4273"/>
                  <a:pt x="2684" y="4278"/>
                </a:cubicBezTo>
                <a:cubicBezTo>
                  <a:pt x="2700" y="4282"/>
                  <a:pt x="2713" y="4289"/>
                  <a:pt x="2724" y="4298"/>
                </a:cubicBezTo>
                <a:cubicBezTo>
                  <a:pt x="2735" y="4307"/>
                  <a:pt x="2743" y="4318"/>
                  <a:pt x="2749" y="4331"/>
                </a:cubicBezTo>
                <a:cubicBezTo>
                  <a:pt x="2755" y="4344"/>
                  <a:pt x="2758" y="4358"/>
                  <a:pt x="2758" y="4375"/>
                </a:cubicBezTo>
                <a:cubicBezTo>
                  <a:pt x="2758" y="4386"/>
                  <a:pt x="2756" y="4398"/>
                  <a:pt x="2752" y="4409"/>
                </a:cubicBezTo>
                <a:cubicBezTo>
                  <a:pt x="2749" y="4420"/>
                  <a:pt x="2744" y="4430"/>
                  <a:pt x="2737" y="4440"/>
                </a:cubicBezTo>
                <a:cubicBezTo>
                  <a:pt x="2729" y="4449"/>
                  <a:pt x="2720" y="4457"/>
                  <a:pt x="2709" y="4464"/>
                </a:cubicBezTo>
                <a:cubicBezTo>
                  <a:pt x="2698" y="4470"/>
                  <a:pt x="2684" y="4475"/>
                  <a:pt x="2669" y="4478"/>
                </a:cubicBezTo>
                <a:lnTo>
                  <a:pt x="2772" y="4635"/>
                </a:lnTo>
                <a:lnTo>
                  <a:pt x="2715" y="4635"/>
                </a:lnTo>
                <a:close/>
                <a:moveTo>
                  <a:pt x="2708" y="4375"/>
                </a:moveTo>
                <a:cubicBezTo>
                  <a:pt x="2708" y="4364"/>
                  <a:pt x="2706" y="4355"/>
                  <a:pt x="2702" y="4347"/>
                </a:cubicBezTo>
                <a:cubicBezTo>
                  <a:pt x="2698" y="4338"/>
                  <a:pt x="2693" y="4332"/>
                  <a:pt x="2686" y="4326"/>
                </a:cubicBezTo>
                <a:cubicBezTo>
                  <a:pt x="2678" y="4321"/>
                  <a:pt x="2670" y="4317"/>
                  <a:pt x="2659" y="4314"/>
                </a:cubicBezTo>
                <a:cubicBezTo>
                  <a:pt x="2649" y="4311"/>
                  <a:pt x="2637" y="4310"/>
                  <a:pt x="2624" y="4310"/>
                </a:cubicBezTo>
                <a:lnTo>
                  <a:pt x="2507" y="4310"/>
                </a:lnTo>
                <a:lnTo>
                  <a:pt x="2507" y="4444"/>
                </a:lnTo>
                <a:lnTo>
                  <a:pt x="2626" y="4444"/>
                </a:lnTo>
                <a:cubicBezTo>
                  <a:pt x="2640" y="4444"/>
                  <a:pt x="2653" y="4443"/>
                  <a:pt x="2663" y="4439"/>
                </a:cubicBezTo>
                <a:cubicBezTo>
                  <a:pt x="2673" y="4436"/>
                  <a:pt x="2682" y="4431"/>
                  <a:pt x="2688" y="4425"/>
                </a:cubicBezTo>
                <a:cubicBezTo>
                  <a:pt x="2695" y="4418"/>
                  <a:pt x="2700" y="4411"/>
                  <a:pt x="2703" y="4403"/>
                </a:cubicBezTo>
                <a:cubicBezTo>
                  <a:pt x="2706" y="4394"/>
                  <a:pt x="2708" y="4385"/>
                  <a:pt x="2708" y="4375"/>
                </a:cubicBezTo>
                <a:close/>
                <a:moveTo>
                  <a:pt x="3124" y="4534"/>
                </a:moveTo>
                <a:cubicBezTo>
                  <a:pt x="3124" y="4549"/>
                  <a:pt x="3121" y="4563"/>
                  <a:pt x="3115" y="4576"/>
                </a:cubicBezTo>
                <a:cubicBezTo>
                  <a:pt x="3109" y="4589"/>
                  <a:pt x="3100" y="4600"/>
                  <a:pt x="3088" y="4610"/>
                </a:cubicBezTo>
                <a:cubicBezTo>
                  <a:pt x="3075" y="4619"/>
                  <a:pt x="3060" y="4626"/>
                  <a:pt x="3041" y="4632"/>
                </a:cubicBezTo>
                <a:cubicBezTo>
                  <a:pt x="3022" y="4637"/>
                  <a:pt x="3000" y="4639"/>
                  <a:pt x="2974" y="4640"/>
                </a:cubicBezTo>
                <a:cubicBezTo>
                  <a:pt x="2928" y="4639"/>
                  <a:pt x="2893" y="4632"/>
                  <a:pt x="2868" y="4616"/>
                </a:cubicBezTo>
                <a:cubicBezTo>
                  <a:pt x="2843" y="4600"/>
                  <a:pt x="2826" y="4577"/>
                  <a:pt x="2820" y="4547"/>
                </a:cubicBezTo>
                <a:lnTo>
                  <a:pt x="2867" y="4537"/>
                </a:lnTo>
                <a:cubicBezTo>
                  <a:pt x="2870" y="4547"/>
                  <a:pt x="2873" y="4555"/>
                  <a:pt x="2878" y="4563"/>
                </a:cubicBezTo>
                <a:cubicBezTo>
                  <a:pt x="2883" y="4571"/>
                  <a:pt x="2890" y="4578"/>
                  <a:pt x="2899" y="4583"/>
                </a:cubicBezTo>
                <a:cubicBezTo>
                  <a:pt x="2907" y="4589"/>
                  <a:pt x="2918" y="4593"/>
                  <a:pt x="2930" y="4596"/>
                </a:cubicBezTo>
                <a:cubicBezTo>
                  <a:pt x="2943" y="4599"/>
                  <a:pt x="2958" y="4601"/>
                  <a:pt x="2976" y="4601"/>
                </a:cubicBezTo>
                <a:cubicBezTo>
                  <a:pt x="2990" y="4601"/>
                  <a:pt x="3004" y="4600"/>
                  <a:pt x="3016" y="4597"/>
                </a:cubicBezTo>
                <a:cubicBezTo>
                  <a:pt x="3028" y="4595"/>
                  <a:pt x="3039" y="4591"/>
                  <a:pt x="3047" y="4586"/>
                </a:cubicBezTo>
                <a:cubicBezTo>
                  <a:pt x="3056" y="4581"/>
                  <a:pt x="3063" y="4574"/>
                  <a:pt x="3068" y="4566"/>
                </a:cubicBezTo>
                <a:cubicBezTo>
                  <a:pt x="3073" y="4557"/>
                  <a:pt x="3075" y="4548"/>
                  <a:pt x="3075" y="4536"/>
                </a:cubicBezTo>
                <a:cubicBezTo>
                  <a:pt x="3075" y="4524"/>
                  <a:pt x="3073" y="4515"/>
                  <a:pt x="3067" y="4507"/>
                </a:cubicBezTo>
                <a:cubicBezTo>
                  <a:pt x="3062" y="4500"/>
                  <a:pt x="3054" y="4494"/>
                  <a:pt x="3044" y="4489"/>
                </a:cubicBezTo>
                <a:cubicBezTo>
                  <a:pt x="3034" y="4484"/>
                  <a:pt x="3023" y="4480"/>
                  <a:pt x="3009" y="4477"/>
                </a:cubicBezTo>
                <a:cubicBezTo>
                  <a:pt x="2996" y="4474"/>
                  <a:pt x="2980" y="4470"/>
                  <a:pt x="2964" y="4466"/>
                </a:cubicBezTo>
                <a:cubicBezTo>
                  <a:pt x="2954" y="4464"/>
                  <a:pt x="2944" y="4462"/>
                  <a:pt x="2933" y="4459"/>
                </a:cubicBezTo>
                <a:cubicBezTo>
                  <a:pt x="2923" y="4456"/>
                  <a:pt x="2913" y="4453"/>
                  <a:pt x="2904" y="4449"/>
                </a:cubicBezTo>
                <a:cubicBezTo>
                  <a:pt x="2894" y="4446"/>
                  <a:pt x="2886" y="4441"/>
                  <a:pt x="2877" y="4436"/>
                </a:cubicBezTo>
                <a:cubicBezTo>
                  <a:pt x="2869" y="4431"/>
                  <a:pt x="2862" y="4425"/>
                  <a:pt x="2856" y="4418"/>
                </a:cubicBezTo>
                <a:cubicBezTo>
                  <a:pt x="2850" y="4411"/>
                  <a:pt x="2845" y="4403"/>
                  <a:pt x="2842" y="4394"/>
                </a:cubicBezTo>
                <a:cubicBezTo>
                  <a:pt x="2838" y="4385"/>
                  <a:pt x="2837" y="4374"/>
                  <a:pt x="2837" y="4362"/>
                </a:cubicBezTo>
                <a:cubicBezTo>
                  <a:pt x="2837" y="4345"/>
                  <a:pt x="2840" y="4330"/>
                  <a:pt x="2847" y="4318"/>
                </a:cubicBezTo>
                <a:cubicBezTo>
                  <a:pt x="2854" y="4305"/>
                  <a:pt x="2864" y="4295"/>
                  <a:pt x="2876" y="4287"/>
                </a:cubicBezTo>
                <a:cubicBezTo>
                  <a:pt x="2888" y="4279"/>
                  <a:pt x="2903" y="4274"/>
                  <a:pt x="2920" y="4270"/>
                </a:cubicBezTo>
                <a:cubicBezTo>
                  <a:pt x="2937" y="4266"/>
                  <a:pt x="2955" y="4265"/>
                  <a:pt x="2975" y="4265"/>
                </a:cubicBezTo>
                <a:cubicBezTo>
                  <a:pt x="2997" y="4265"/>
                  <a:pt x="3017" y="4266"/>
                  <a:pt x="3033" y="4270"/>
                </a:cubicBezTo>
                <a:cubicBezTo>
                  <a:pt x="3049" y="4273"/>
                  <a:pt x="3062" y="4279"/>
                  <a:pt x="3073" y="4286"/>
                </a:cubicBezTo>
                <a:cubicBezTo>
                  <a:pt x="3084" y="4293"/>
                  <a:pt x="3093" y="4302"/>
                  <a:pt x="3100" y="4312"/>
                </a:cubicBezTo>
                <a:cubicBezTo>
                  <a:pt x="3106" y="4322"/>
                  <a:pt x="3112" y="4335"/>
                  <a:pt x="3116" y="4348"/>
                </a:cubicBezTo>
                <a:lnTo>
                  <a:pt x="3067" y="4357"/>
                </a:lnTo>
                <a:cubicBezTo>
                  <a:pt x="3065" y="4348"/>
                  <a:pt x="3061" y="4340"/>
                  <a:pt x="3057" y="4333"/>
                </a:cubicBezTo>
                <a:cubicBezTo>
                  <a:pt x="3052" y="4326"/>
                  <a:pt x="3046" y="4321"/>
                  <a:pt x="3039" y="4316"/>
                </a:cubicBezTo>
                <a:cubicBezTo>
                  <a:pt x="3031" y="4311"/>
                  <a:pt x="3022" y="4308"/>
                  <a:pt x="3012" y="4305"/>
                </a:cubicBezTo>
                <a:cubicBezTo>
                  <a:pt x="3001" y="4303"/>
                  <a:pt x="2989" y="4302"/>
                  <a:pt x="2974" y="4302"/>
                </a:cubicBezTo>
                <a:cubicBezTo>
                  <a:pt x="2957" y="4302"/>
                  <a:pt x="2943" y="4303"/>
                  <a:pt x="2932" y="4306"/>
                </a:cubicBezTo>
                <a:cubicBezTo>
                  <a:pt x="2920" y="4309"/>
                  <a:pt x="2911" y="4313"/>
                  <a:pt x="2904" y="4319"/>
                </a:cubicBezTo>
                <a:cubicBezTo>
                  <a:pt x="2897" y="4324"/>
                  <a:pt x="2892" y="4330"/>
                  <a:pt x="2889" y="4337"/>
                </a:cubicBezTo>
                <a:cubicBezTo>
                  <a:pt x="2886" y="4344"/>
                  <a:pt x="2885" y="4351"/>
                  <a:pt x="2885" y="4359"/>
                </a:cubicBezTo>
                <a:cubicBezTo>
                  <a:pt x="2885" y="4370"/>
                  <a:pt x="2887" y="4379"/>
                  <a:pt x="2893" y="4386"/>
                </a:cubicBezTo>
                <a:cubicBezTo>
                  <a:pt x="2898" y="4393"/>
                  <a:pt x="2906" y="4399"/>
                  <a:pt x="2915" y="4404"/>
                </a:cubicBezTo>
                <a:cubicBezTo>
                  <a:pt x="2924" y="4408"/>
                  <a:pt x="2935" y="4412"/>
                  <a:pt x="2947" y="4415"/>
                </a:cubicBezTo>
                <a:cubicBezTo>
                  <a:pt x="2959" y="4418"/>
                  <a:pt x="2972" y="4421"/>
                  <a:pt x="2986" y="4425"/>
                </a:cubicBezTo>
                <a:cubicBezTo>
                  <a:pt x="2997" y="4427"/>
                  <a:pt x="3008" y="4430"/>
                  <a:pt x="3020" y="4433"/>
                </a:cubicBezTo>
                <a:cubicBezTo>
                  <a:pt x="3031" y="4435"/>
                  <a:pt x="3041" y="4438"/>
                  <a:pt x="3051" y="4442"/>
                </a:cubicBezTo>
                <a:cubicBezTo>
                  <a:pt x="3062" y="4446"/>
                  <a:pt x="3071" y="4450"/>
                  <a:pt x="3080" y="4455"/>
                </a:cubicBezTo>
                <a:cubicBezTo>
                  <a:pt x="3089" y="4460"/>
                  <a:pt x="3097" y="4466"/>
                  <a:pt x="3103" y="4473"/>
                </a:cubicBezTo>
                <a:cubicBezTo>
                  <a:pt x="3110" y="4481"/>
                  <a:pt x="3115" y="4489"/>
                  <a:pt x="3119" y="4499"/>
                </a:cubicBezTo>
                <a:cubicBezTo>
                  <a:pt x="3122" y="4509"/>
                  <a:pt x="3124" y="4520"/>
                  <a:pt x="3124" y="4534"/>
                </a:cubicBezTo>
                <a:close/>
                <a:moveTo>
                  <a:pt x="3533" y="4450"/>
                </a:moveTo>
                <a:cubicBezTo>
                  <a:pt x="3533" y="4479"/>
                  <a:pt x="3529" y="4505"/>
                  <a:pt x="3520" y="4528"/>
                </a:cubicBezTo>
                <a:cubicBezTo>
                  <a:pt x="3512" y="4551"/>
                  <a:pt x="3500" y="4571"/>
                  <a:pt x="3485" y="4588"/>
                </a:cubicBezTo>
                <a:cubicBezTo>
                  <a:pt x="3469" y="4604"/>
                  <a:pt x="3450" y="4617"/>
                  <a:pt x="3428" y="4626"/>
                </a:cubicBezTo>
                <a:cubicBezTo>
                  <a:pt x="3406" y="4635"/>
                  <a:pt x="3380" y="4639"/>
                  <a:pt x="3352" y="4640"/>
                </a:cubicBezTo>
                <a:cubicBezTo>
                  <a:pt x="3322" y="4639"/>
                  <a:pt x="3296" y="4635"/>
                  <a:pt x="3273" y="4625"/>
                </a:cubicBezTo>
                <a:cubicBezTo>
                  <a:pt x="3251" y="4616"/>
                  <a:pt x="3232" y="4603"/>
                  <a:pt x="3217" y="4586"/>
                </a:cubicBezTo>
                <a:cubicBezTo>
                  <a:pt x="3202" y="4569"/>
                  <a:pt x="3191" y="4549"/>
                  <a:pt x="3183" y="4526"/>
                </a:cubicBezTo>
                <a:cubicBezTo>
                  <a:pt x="3175" y="4503"/>
                  <a:pt x="3172" y="4478"/>
                  <a:pt x="3172" y="4450"/>
                </a:cubicBezTo>
                <a:cubicBezTo>
                  <a:pt x="3172" y="4422"/>
                  <a:pt x="3176" y="4396"/>
                  <a:pt x="3183" y="4373"/>
                </a:cubicBezTo>
                <a:cubicBezTo>
                  <a:pt x="3191" y="4350"/>
                  <a:pt x="3203" y="4331"/>
                  <a:pt x="3218" y="4315"/>
                </a:cubicBezTo>
                <a:cubicBezTo>
                  <a:pt x="3234" y="4299"/>
                  <a:pt x="3253" y="4286"/>
                  <a:pt x="3275" y="4278"/>
                </a:cubicBezTo>
                <a:cubicBezTo>
                  <a:pt x="3297" y="4269"/>
                  <a:pt x="3323" y="4265"/>
                  <a:pt x="3352" y="4265"/>
                </a:cubicBezTo>
                <a:cubicBezTo>
                  <a:pt x="3381" y="4265"/>
                  <a:pt x="3407" y="4269"/>
                  <a:pt x="3429" y="4278"/>
                </a:cubicBezTo>
                <a:cubicBezTo>
                  <a:pt x="3452" y="4287"/>
                  <a:pt x="3471" y="4299"/>
                  <a:pt x="3486" y="4315"/>
                </a:cubicBezTo>
                <a:cubicBezTo>
                  <a:pt x="3501" y="4331"/>
                  <a:pt x="3513" y="4351"/>
                  <a:pt x="3521" y="4374"/>
                </a:cubicBezTo>
                <a:cubicBezTo>
                  <a:pt x="3529" y="4397"/>
                  <a:pt x="3533" y="4422"/>
                  <a:pt x="3533" y="4450"/>
                </a:cubicBezTo>
                <a:close/>
                <a:moveTo>
                  <a:pt x="3482" y="4450"/>
                </a:moveTo>
                <a:cubicBezTo>
                  <a:pt x="3482" y="4429"/>
                  <a:pt x="3480" y="4409"/>
                  <a:pt x="3474" y="4391"/>
                </a:cubicBezTo>
                <a:cubicBezTo>
                  <a:pt x="3468" y="4373"/>
                  <a:pt x="3460" y="4357"/>
                  <a:pt x="3449" y="4345"/>
                </a:cubicBezTo>
                <a:cubicBezTo>
                  <a:pt x="3438" y="4332"/>
                  <a:pt x="3425" y="4322"/>
                  <a:pt x="3408" y="4315"/>
                </a:cubicBezTo>
                <a:cubicBezTo>
                  <a:pt x="3392" y="4308"/>
                  <a:pt x="3374" y="4305"/>
                  <a:pt x="3352" y="4305"/>
                </a:cubicBezTo>
                <a:cubicBezTo>
                  <a:pt x="3331" y="4305"/>
                  <a:pt x="3312" y="4308"/>
                  <a:pt x="3295" y="4315"/>
                </a:cubicBezTo>
                <a:cubicBezTo>
                  <a:pt x="3279" y="4322"/>
                  <a:pt x="3265" y="4332"/>
                  <a:pt x="3254" y="4345"/>
                </a:cubicBezTo>
                <a:cubicBezTo>
                  <a:pt x="3243" y="4357"/>
                  <a:pt x="3235" y="4373"/>
                  <a:pt x="3230" y="4391"/>
                </a:cubicBezTo>
                <a:cubicBezTo>
                  <a:pt x="3224" y="4409"/>
                  <a:pt x="3222" y="4429"/>
                  <a:pt x="3222" y="4450"/>
                </a:cubicBezTo>
                <a:cubicBezTo>
                  <a:pt x="3222" y="4472"/>
                  <a:pt x="3224" y="4492"/>
                  <a:pt x="3230" y="4511"/>
                </a:cubicBezTo>
                <a:cubicBezTo>
                  <a:pt x="3236" y="4529"/>
                  <a:pt x="3244" y="4544"/>
                  <a:pt x="3255" y="4558"/>
                </a:cubicBezTo>
                <a:cubicBezTo>
                  <a:pt x="3266" y="4571"/>
                  <a:pt x="3279" y="4581"/>
                  <a:pt x="3296" y="4588"/>
                </a:cubicBezTo>
                <a:cubicBezTo>
                  <a:pt x="3312" y="4596"/>
                  <a:pt x="3331" y="4599"/>
                  <a:pt x="3352" y="4599"/>
                </a:cubicBezTo>
                <a:cubicBezTo>
                  <a:pt x="3375" y="4599"/>
                  <a:pt x="3394" y="4596"/>
                  <a:pt x="3411" y="4588"/>
                </a:cubicBezTo>
                <a:cubicBezTo>
                  <a:pt x="3427" y="4581"/>
                  <a:pt x="3441" y="4571"/>
                  <a:pt x="3451" y="4557"/>
                </a:cubicBezTo>
                <a:cubicBezTo>
                  <a:pt x="3462" y="4544"/>
                  <a:pt x="3470" y="4528"/>
                  <a:pt x="3475" y="4510"/>
                </a:cubicBezTo>
                <a:cubicBezTo>
                  <a:pt x="3480" y="4492"/>
                  <a:pt x="3482" y="4472"/>
                  <a:pt x="3482" y="4450"/>
                </a:cubicBezTo>
                <a:close/>
                <a:moveTo>
                  <a:pt x="3837" y="4635"/>
                </a:moveTo>
                <a:lnTo>
                  <a:pt x="3642" y="4324"/>
                </a:lnTo>
                <a:cubicBezTo>
                  <a:pt x="3643" y="4333"/>
                  <a:pt x="3643" y="4341"/>
                  <a:pt x="3644" y="4349"/>
                </a:cubicBezTo>
                <a:cubicBezTo>
                  <a:pt x="3644" y="4356"/>
                  <a:pt x="3644" y="4364"/>
                  <a:pt x="3644" y="4372"/>
                </a:cubicBezTo>
                <a:cubicBezTo>
                  <a:pt x="3645" y="4379"/>
                  <a:pt x="3645" y="4386"/>
                  <a:pt x="3645" y="4392"/>
                </a:cubicBezTo>
                <a:lnTo>
                  <a:pt x="3645" y="4635"/>
                </a:lnTo>
                <a:lnTo>
                  <a:pt x="3601" y="4635"/>
                </a:lnTo>
                <a:lnTo>
                  <a:pt x="3601" y="4270"/>
                </a:lnTo>
                <a:lnTo>
                  <a:pt x="3658" y="4270"/>
                </a:lnTo>
                <a:lnTo>
                  <a:pt x="3855" y="4583"/>
                </a:lnTo>
                <a:cubicBezTo>
                  <a:pt x="3855" y="4574"/>
                  <a:pt x="3854" y="4566"/>
                  <a:pt x="3854" y="4557"/>
                </a:cubicBezTo>
                <a:cubicBezTo>
                  <a:pt x="3853" y="4550"/>
                  <a:pt x="3853" y="4542"/>
                  <a:pt x="3852" y="4534"/>
                </a:cubicBezTo>
                <a:cubicBezTo>
                  <a:pt x="3852" y="4525"/>
                  <a:pt x="3852" y="4517"/>
                  <a:pt x="3852" y="4509"/>
                </a:cubicBezTo>
                <a:lnTo>
                  <a:pt x="3852" y="4270"/>
                </a:lnTo>
                <a:lnTo>
                  <a:pt x="3896" y="4270"/>
                </a:lnTo>
                <a:lnTo>
                  <a:pt x="3896" y="4635"/>
                </a:lnTo>
                <a:lnTo>
                  <a:pt x="3837" y="4635"/>
                </a:lnTo>
                <a:close/>
                <a:moveTo>
                  <a:pt x="4660" y="3726"/>
                </a:moveTo>
                <a:cubicBezTo>
                  <a:pt x="4658" y="3726"/>
                  <a:pt x="4656" y="3728"/>
                  <a:pt x="4656" y="3730"/>
                </a:cubicBezTo>
                <a:lnTo>
                  <a:pt x="4656" y="4992"/>
                </a:lnTo>
                <a:cubicBezTo>
                  <a:pt x="4656" y="4994"/>
                  <a:pt x="4658" y="4996"/>
                  <a:pt x="4660" y="4996"/>
                </a:cubicBezTo>
                <a:lnTo>
                  <a:pt x="8007" y="4996"/>
                </a:lnTo>
                <a:cubicBezTo>
                  <a:pt x="8009" y="4996"/>
                  <a:pt x="8012" y="4994"/>
                  <a:pt x="8012" y="4992"/>
                </a:cubicBezTo>
                <a:lnTo>
                  <a:pt x="8012" y="3730"/>
                </a:lnTo>
                <a:cubicBezTo>
                  <a:pt x="8012" y="3728"/>
                  <a:pt x="8009" y="3726"/>
                  <a:pt x="8007" y="3726"/>
                </a:cubicBezTo>
                <a:lnTo>
                  <a:pt x="4660" y="3726"/>
                </a:lnTo>
                <a:close/>
                <a:moveTo>
                  <a:pt x="4656" y="3726"/>
                </a:moveTo>
                <a:lnTo>
                  <a:pt x="4656" y="3726"/>
                </a:lnTo>
                <a:close/>
                <a:moveTo>
                  <a:pt x="8012" y="4997"/>
                </a:moveTo>
                <a:lnTo>
                  <a:pt x="8012" y="4997"/>
                </a:lnTo>
                <a:close/>
                <a:moveTo>
                  <a:pt x="5026" y="4551"/>
                </a:moveTo>
                <a:lnTo>
                  <a:pt x="5026" y="4186"/>
                </a:lnTo>
                <a:lnTo>
                  <a:pt x="5075" y="4186"/>
                </a:lnTo>
                <a:lnTo>
                  <a:pt x="5075" y="4510"/>
                </a:lnTo>
                <a:lnTo>
                  <a:pt x="5259" y="4510"/>
                </a:lnTo>
                <a:lnTo>
                  <a:pt x="5259" y="4551"/>
                </a:lnTo>
                <a:lnTo>
                  <a:pt x="5026" y="4551"/>
                </a:lnTo>
                <a:close/>
                <a:moveTo>
                  <a:pt x="5665" y="4366"/>
                </a:moveTo>
                <a:cubicBezTo>
                  <a:pt x="5665" y="4395"/>
                  <a:pt x="5661" y="4421"/>
                  <a:pt x="5652" y="4444"/>
                </a:cubicBezTo>
                <a:cubicBezTo>
                  <a:pt x="5644" y="4467"/>
                  <a:pt x="5632" y="4487"/>
                  <a:pt x="5617" y="4504"/>
                </a:cubicBezTo>
                <a:cubicBezTo>
                  <a:pt x="5601" y="4520"/>
                  <a:pt x="5582" y="4533"/>
                  <a:pt x="5560" y="4542"/>
                </a:cubicBezTo>
                <a:cubicBezTo>
                  <a:pt x="5538" y="4551"/>
                  <a:pt x="5512" y="4555"/>
                  <a:pt x="5484" y="4556"/>
                </a:cubicBezTo>
                <a:cubicBezTo>
                  <a:pt x="5454" y="4555"/>
                  <a:pt x="5428" y="4551"/>
                  <a:pt x="5405" y="4541"/>
                </a:cubicBezTo>
                <a:cubicBezTo>
                  <a:pt x="5383" y="4532"/>
                  <a:pt x="5364" y="4519"/>
                  <a:pt x="5349" y="4502"/>
                </a:cubicBezTo>
                <a:cubicBezTo>
                  <a:pt x="5334" y="4485"/>
                  <a:pt x="5323" y="4465"/>
                  <a:pt x="5315" y="4442"/>
                </a:cubicBezTo>
                <a:cubicBezTo>
                  <a:pt x="5307" y="4419"/>
                  <a:pt x="5304" y="4394"/>
                  <a:pt x="5304" y="4366"/>
                </a:cubicBezTo>
                <a:cubicBezTo>
                  <a:pt x="5304" y="4338"/>
                  <a:pt x="5308" y="4312"/>
                  <a:pt x="5315" y="4289"/>
                </a:cubicBezTo>
                <a:cubicBezTo>
                  <a:pt x="5323" y="4266"/>
                  <a:pt x="5335" y="4247"/>
                  <a:pt x="5350" y="4231"/>
                </a:cubicBezTo>
                <a:cubicBezTo>
                  <a:pt x="5366" y="4215"/>
                  <a:pt x="5385" y="4202"/>
                  <a:pt x="5407" y="4194"/>
                </a:cubicBezTo>
                <a:cubicBezTo>
                  <a:pt x="5429" y="4185"/>
                  <a:pt x="5455" y="4181"/>
                  <a:pt x="5484" y="4181"/>
                </a:cubicBezTo>
                <a:cubicBezTo>
                  <a:pt x="5513" y="4181"/>
                  <a:pt x="5539" y="4185"/>
                  <a:pt x="5561" y="4194"/>
                </a:cubicBezTo>
                <a:cubicBezTo>
                  <a:pt x="5584" y="4203"/>
                  <a:pt x="5603" y="4215"/>
                  <a:pt x="5618" y="4231"/>
                </a:cubicBezTo>
                <a:cubicBezTo>
                  <a:pt x="5633" y="4247"/>
                  <a:pt x="5645" y="4267"/>
                  <a:pt x="5653" y="4290"/>
                </a:cubicBezTo>
                <a:cubicBezTo>
                  <a:pt x="5661" y="4313"/>
                  <a:pt x="5665" y="4338"/>
                  <a:pt x="5665" y="4366"/>
                </a:cubicBezTo>
                <a:close/>
                <a:moveTo>
                  <a:pt x="5614" y="4366"/>
                </a:moveTo>
                <a:cubicBezTo>
                  <a:pt x="5614" y="4345"/>
                  <a:pt x="5612" y="4325"/>
                  <a:pt x="5606" y="4307"/>
                </a:cubicBezTo>
                <a:cubicBezTo>
                  <a:pt x="5600" y="4289"/>
                  <a:pt x="5592" y="4273"/>
                  <a:pt x="5581" y="4261"/>
                </a:cubicBezTo>
                <a:cubicBezTo>
                  <a:pt x="5570" y="4248"/>
                  <a:pt x="5557" y="4238"/>
                  <a:pt x="5540" y="4231"/>
                </a:cubicBezTo>
                <a:cubicBezTo>
                  <a:pt x="5524" y="4224"/>
                  <a:pt x="5506" y="4221"/>
                  <a:pt x="5484" y="4221"/>
                </a:cubicBezTo>
                <a:cubicBezTo>
                  <a:pt x="5463" y="4221"/>
                  <a:pt x="5444" y="4224"/>
                  <a:pt x="5427" y="4231"/>
                </a:cubicBezTo>
                <a:cubicBezTo>
                  <a:pt x="5411" y="4238"/>
                  <a:pt x="5397" y="4248"/>
                  <a:pt x="5386" y="4261"/>
                </a:cubicBezTo>
                <a:cubicBezTo>
                  <a:pt x="5375" y="4273"/>
                  <a:pt x="5367" y="4289"/>
                  <a:pt x="5362" y="4307"/>
                </a:cubicBezTo>
                <a:cubicBezTo>
                  <a:pt x="5356" y="4325"/>
                  <a:pt x="5354" y="4345"/>
                  <a:pt x="5354" y="4366"/>
                </a:cubicBezTo>
                <a:cubicBezTo>
                  <a:pt x="5354" y="4388"/>
                  <a:pt x="5356" y="4408"/>
                  <a:pt x="5362" y="4427"/>
                </a:cubicBezTo>
                <a:cubicBezTo>
                  <a:pt x="5368" y="4445"/>
                  <a:pt x="5376" y="4460"/>
                  <a:pt x="5387" y="4474"/>
                </a:cubicBezTo>
                <a:cubicBezTo>
                  <a:pt x="5398" y="4487"/>
                  <a:pt x="5411" y="4497"/>
                  <a:pt x="5428" y="4504"/>
                </a:cubicBezTo>
                <a:cubicBezTo>
                  <a:pt x="5444" y="4512"/>
                  <a:pt x="5463" y="4515"/>
                  <a:pt x="5484" y="4515"/>
                </a:cubicBezTo>
                <a:cubicBezTo>
                  <a:pt x="5507" y="4515"/>
                  <a:pt x="5526" y="4512"/>
                  <a:pt x="5543" y="4504"/>
                </a:cubicBezTo>
                <a:cubicBezTo>
                  <a:pt x="5559" y="4497"/>
                  <a:pt x="5573" y="4487"/>
                  <a:pt x="5583" y="4473"/>
                </a:cubicBezTo>
                <a:cubicBezTo>
                  <a:pt x="5594" y="4460"/>
                  <a:pt x="5602" y="4444"/>
                  <a:pt x="5607" y="4426"/>
                </a:cubicBezTo>
                <a:cubicBezTo>
                  <a:pt x="5612" y="4408"/>
                  <a:pt x="5614" y="4388"/>
                  <a:pt x="5614" y="4366"/>
                </a:cubicBezTo>
                <a:close/>
                <a:moveTo>
                  <a:pt x="5894" y="4221"/>
                </a:moveTo>
                <a:cubicBezTo>
                  <a:pt x="5873" y="4221"/>
                  <a:pt x="5855" y="4224"/>
                  <a:pt x="5839" y="4231"/>
                </a:cubicBezTo>
                <a:cubicBezTo>
                  <a:pt x="5823" y="4238"/>
                  <a:pt x="5810" y="4248"/>
                  <a:pt x="5799" y="4261"/>
                </a:cubicBezTo>
                <a:cubicBezTo>
                  <a:pt x="5788" y="4273"/>
                  <a:pt x="5780" y="4289"/>
                  <a:pt x="5775" y="4307"/>
                </a:cubicBezTo>
                <a:cubicBezTo>
                  <a:pt x="5769" y="4325"/>
                  <a:pt x="5766" y="4345"/>
                  <a:pt x="5766" y="4366"/>
                </a:cubicBezTo>
                <a:cubicBezTo>
                  <a:pt x="5766" y="4388"/>
                  <a:pt x="5769" y="4408"/>
                  <a:pt x="5775" y="4427"/>
                </a:cubicBezTo>
                <a:cubicBezTo>
                  <a:pt x="5781" y="4445"/>
                  <a:pt x="5790" y="4460"/>
                  <a:pt x="5801" y="4474"/>
                </a:cubicBezTo>
                <a:cubicBezTo>
                  <a:pt x="5812" y="4487"/>
                  <a:pt x="5826" y="4497"/>
                  <a:pt x="5842" y="4504"/>
                </a:cubicBezTo>
                <a:cubicBezTo>
                  <a:pt x="5858" y="4511"/>
                  <a:pt x="5876" y="4515"/>
                  <a:pt x="5896" y="4515"/>
                </a:cubicBezTo>
                <a:cubicBezTo>
                  <a:pt x="5910" y="4515"/>
                  <a:pt x="5923" y="4513"/>
                  <a:pt x="5935" y="4509"/>
                </a:cubicBezTo>
                <a:cubicBezTo>
                  <a:pt x="5946" y="4506"/>
                  <a:pt x="5957" y="4500"/>
                  <a:pt x="5966" y="4494"/>
                </a:cubicBezTo>
                <a:cubicBezTo>
                  <a:pt x="5976" y="4487"/>
                  <a:pt x="5984" y="4479"/>
                  <a:pt x="5991" y="4470"/>
                </a:cubicBezTo>
                <a:cubicBezTo>
                  <a:pt x="5999" y="4461"/>
                  <a:pt x="6005" y="4450"/>
                  <a:pt x="6011" y="4439"/>
                </a:cubicBezTo>
                <a:lnTo>
                  <a:pt x="6051" y="4459"/>
                </a:lnTo>
                <a:cubicBezTo>
                  <a:pt x="6045" y="4473"/>
                  <a:pt x="6037" y="4486"/>
                  <a:pt x="6027" y="4497"/>
                </a:cubicBezTo>
                <a:cubicBezTo>
                  <a:pt x="6017" y="4509"/>
                  <a:pt x="6006" y="4519"/>
                  <a:pt x="5993" y="4528"/>
                </a:cubicBezTo>
                <a:cubicBezTo>
                  <a:pt x="5980" y="4536"/>
                  <a:pt x="5965" y="4543"/>
                  <a:pt x="5949" y="4548"/>
                </a:cubicBezTo>
                <a:cubicBezTo>
                  <a:pt x="5933" y="4553"/>
                  <a:pt x="5914" y="4555"/>
                  <a:pt x="5894" y="4556"/>
                </a:cubicBezTo>
                <a:cubicBezTo>
                  <a:pt x="5864" y="4555"/>
                  <a:pt x="5839" y="4551"/>
                  <a:pt x="5816" y="4541"/>
                </a:cubicBezTo>
                <a:cubicBezTo>
                  <a:pt x="5794" y="4532"/>
                  <a:pt x="5776" y="4519"/>
                  <a:pt x="5761" y="4502"/>
                </a:cubicBezTo>
                <a:cubicBezTo>
                  <a:pt x="5746" y="4485"/>
                  <a:pt x="5735" y="4465"/>
                  <a:pt x="5727" y="4442"/>
                </a:cubicBezTo>
                <a:cubicBezTo>
                  <a:pt x="5720" y="4419"/>
                  <a:pt x="5716" y="4394"/>
                  <a:pt x="5716" y="4366"/>
                </a:cubicBezTo>
                <a:cubicBezTo>
                  <a:pt x="5716" y="4338"/>
                  <a:pt x="5720" y="4312"/>
                  <a:pt x="5728" y="4289"/>
                </a:cubicBezTo>
                <a:cubicBezTo>
                  <a:pt x="5736" y="4266"/>
                  <a:pt x="5747" y="4247"/>
                  <a:pt x="5762" y="4231"/>
                </a:cubicBezTo>
                <a:cubicBezTo>
                  <a:pt x="5778" y="4215"/>
                  <a:pt x="5796" y="4202"/>
                  <a:pt x="5818" y="4194"/>
                </a:cubicBezTo>
                <a:cubicBezTo>
                  <a:pt x="5840" y="4185"/>
                  <a:pt x="5865" y="4181"/>
                  <a:pt x="5894" y="4181"/>
                </a:cubicBezTo>
                <a:cubicBezTo>
                  <a:pt x="5932" y="4181"/>
                  <a:pt x="5965" y="4188"/>
                  <a:pt x="5991" y="4203"/>
                </a:cubicBezTo>
                <a:cubicBezTo>
                  <a:pt x="6017" y="4218"/>
                  <a:pt x="6036" y="4241"/>
                  <a:pt x="6048" y="4271"/>
                </a:cubicBezTo>
                <a:lnTo>
                  <a:pt x="6001" y="4286"/>
                </a:lnTo>
                <a:cubicBezTo>
                  <a:pt x="5998" y="4278"/>
                  <a:pt x="5993" y="4269"/>
                  <a:pt x="5987" y="4262"/>
                </a:cubicBezTo>
                <a:cubicBezTo>
                  <a:pt x="5981" y="4254"/>
                  <a:pt x="5974" y="4247"/>
                  <a:pt x="5965" y="4241"/>
                </a:cubicBezTo>
                <a:cubicBezTo>
                  <a:pt x="5957" y="4235"/>
                  <a:pt x="5946" y="4230"/>
                  <a:pt x="5935" y="4226"/>
                </a:cubicBezTo>
                <a:cubicBezTo>
                  <a:pt x="5923" y="4223"/>
                  <a:pt x="5909" y="4221"/>
                  <a:pt x="5894" y="4221"/>
                </a:cubicBezTo>
                <a:close/>
                <a:moveTo>
                  <a:pt x="6372" y="4550"/>
                </a:moveTo>
                <a:lnTo>
                  <a:pt x="6330" y="4444"/>
                </a:lnTo>
                <a:lnTo>
                  <a:pt x="6165" y="4444"/>
                </a:lnTo>
                <a:lnTo>
                  <a:pt x="6123" y="4550"/>
                </a:lnTo>
                <a:lnTo>
                  <a:pt x="6072" y="4550"/>
                </a:lnTo>
                <a:lnTo>
                  <a:pt x="6220" y="4186"/>
                </a:lnTo>
                <a:lnTo>
                  <a:pt x="6276" y="4186"/>
                </a:lnTo>
                <a:lnTo>
                  <a:pt x="6422" y="4550"/>
                </a:lnTo>
                <a:lnTo>
                  <a:pt x="6372" y="4550"/>
                </a:lnTo>
                <a:close/>
                <a:moveTo>
                  <a:pt x="6269" y="4285"/>
                </a:moveTo>
                <a:cubicBezTo>
                  <a:pt x="6266" y="4278"/>
                  <a:pt x="6264" y="4271"/>
                  <a:pt x="6261" y="4264"/>
                </a:cubicBezTo>
                <a:cubicBezTo>
                  <a:pt x="6259" y="4257"/>
                  <a:pt x="6256" y="4250"/>
                  <a:pt x="6254" y="4244"/>
                </a:cubicBezTo>
                <a:cubicBezTo>
                  <a:pt x="6253" y="4239"/>
                  <a:pt x="6251" y="4234"/>
                  <a:pt x="6250" y="4230"/>
                </a:cubicBezTo>
                <a:cubicBezTo>
                  <a:pt x="6248" y="4226"/>
                  <a:pt x="6248" y="4224"/>
                  <a:pt x="6247" y="4223"/>
                </a:cubicBezTo>
                <a:cubicBezTo>
                  <a:pt x="6247" y="4224"/>
                  <a:pt x="6246" y="4226"/>
                  <a:pt x="6245" y="4230"/>
                </a:cubicBezTo>
                <a:cubicBezTo>
                  <a:pt x="6244" y="4234"/>
                  <a:pt x="6242" y="4239"/>
                  <a:pt x="6240" y="4245"/>
                </a:cubicBezTo>
                <a:cubicBezTo>
                  <a:pt x="6238" y="4251"/>
                  <a:pt x="6236" y="4257"/>
                  <a:pt x="6234" y="4264"/>
                </a:cubicBezTo>
                <a:cubicBezTo>
                  <a:pt x="6231" y="4271"/>
                  <a:pt x="6229" y="4278"/>
                  <a:pt x="6226" y="4285"/>
                </a:cubicBezTo>
                <a:lnTo>
                  <a:pt x="6180" y="4405"/>
                </a:lnTo>
                <a:lnTo>
                  <a:pt x="6316" y="4405"/>
                </a:lnTo>
                <a:lnTo>
                  <a:pt x="6269" y="4285"/>
                </a:lnTo>
                <a:close/>
                <a:moveTo>
                  <a:pt x="6607" y="4227"/>
                </a:moveTo>
                <a:lnTo>
                  <a:pt x="6607" y="4551"/>
                </a:lnTo>
                <a:lnTo>
                  <a:pt x="6558" y="4551"/>
                </a:lnTo>
                <a:lnTo>
                  <a:pt x="6558" y="4227"/>
                </a:lnTo>
                <a:lnTo>
                  <a:pt x="6433" y="4227"/>
                </a:lnTo>
                <a:lnTo>
                  <a:pt x="6433" y="4186"/>
                </a:lnTo>
                <a:lnTo>
                  <a:pt x="6733" y="4186"/>
                </a:lnTo>
                <a:lnTo>
                  <a:pt x="6733" y="4227"/>
                </a:lnTo>
                <a:lnTo>
                  <a:pt x="6607" y="4227"/>
                </a:lnTo>
                <a:close/>
                <a:moveTo>
                  <a:pt x="6792" y="4551"/>
                </a:moveTo>
                <a:lnTo>
                  <a:pt x="6792" y="4186"/>
                </a:lnTo>
                <a:lnTo>
                  <a:pt x="6842" y="4186"/>
                </a:lnTo>
                <a:lnTo>
                  <a:pt x="6842" y="4551"/>
                </a:lnTo>
                <a:lnTo>
                  <a:pt x="6792" y="4551"/>
                </a:lnTo>
                <a:close/>
                <a:moveTo>
                  <a:pt x="7278" y="4366"/>
                </a:moveTo>
                <a:cubicBezTo>
                  <a:pt x="7278" y="4395"/>
                  <a:pt x="7274" y="4421"/>
                  <a:pt x="7265" y="4444"/>
                </a:cubicBezTo>
                <a:cubicBezTo>
                  <a:pt x="7257" y="4467"/>
                  <a:pt x="7245" y="4487"/>
                  <a:pt x="7230" y="4504"/>
                </a:cubicBezTo>
                <a:cubicBezTo>
                  <a:pt x="7214" y="4520"/>
                  <a:pt x="7195" y="4533"/>
                  <a:pt x="7173" y="4542"/>
                </a:cubicBezTo>
                <a:cubicBezTo>
                  <a:pt x="7151" y="4551"/>
                  <a:pt x="7125" y="4555"/>
                  <a:pt x="7097" y="4556"/>
                </a:cubicBezTo>
                <a:cubicBezTo>
                  <a:pt x="7067" y="4555"/>
                  <a:pt x="7041" y="4551"/>
                  <a:pt x="7018" y="4541"/>
                </a:cubicBezTo>
                <a:cubicBezTo>
                  <a:pt x="6996" y="4532"/>
                  <a:pt x="6977" y="4519"/>
                  <a:pt x="6962" y="4502"/>
                </a:cubicBezTo>
                <a:cubicBezTo>
                  <a:pt x="6947" y="4485"/>
                  <a:pt x="6936" y="4465"/>
                  <a:pt x="6928" y="4442"/>
                </a:cubicBezTo>
                <a:cubicBezTo>
                  <a:pt x="6920" y="4419"/>
                  <a:pt x="6917" y="4394"/>
                  <a:pt x="6917" y="4366"/>
                </a:cubicBezTo>
                <a:cubicBezTo>
                  <a:pt x="6917" y="4338"/>
                  <a:pt x="6921" y="4312"/>
                  <a:pt x="6928" y="4289"/>
                </a:cubicBezTo>
                <a:cubicBezTo>
                  <a:pt x="6936" y="4266"/>
                  <a:pt x="6948" y="4247"/>
                  <a:pt x="6963" y="4231"/>
                </a:cubicBezTo>
                <a:cubicBezTo>
                  <a:pt x="6979" y="4215"/>
                  <a:pt x="6998" y="4202"/>
                  <a:pt x="7020" y="4194"/>
                </a:cubicBezTo>
                <a:cubicBezTo>
                  <a:pt x="7042" y="4185"/>
                  <a:pt x="7068" y="4181"/>
                  <a:pt x="7097" y="4181"/>
                </a:cubicBezTo>
                <a:cubicBezTo>
                  <a:pt x="7126" y="4181"/>
                  <a:pt x="7152" y="4185"/>
                  <a:pt x="7174" y="4194"/>
                </a:cubicBezTo>
                <a:cubicBezTo>
                  <a:pt x="7197" y="4203"/>
                  <a:pt x="7216" y="4215"/>
                  <a:pt x="7231" y="4231"/>
                </a:cubicBezTo>
                <a:cubicBezTo>
                  <a:pt x="7246" y="4247"/>
                  <a:pt x="7258" y="4267"/>
                  <a:pt x="7266" y="4290"/>
                </a:cubicBezTo>
                <a:cubicBezTo>
                  <a:pt x="7274" y="4313"/>
                  <a:pt x="7278" y="4338"/>
                  <a:pt x="7278" y="4366"/>
                </a:cubicBezTo>
                <a:close/>
                <a:moveTo>
                  <a:pt x="7227" y="4366"/>
                </a:moveTo>
                <a:cubicBezTo>
                  <a:pt x="7227" y="4345"/>
                  <a:pt x="7225" y="4325"/>
                  <a:pt x="7219" y="4307"/>
                </a:cubicBezTo>
                <a:cubicBezTo>
                  <a:pt x="7213" y="4289"/>
                  <a:pt x="7205" y="4273"/>
                  <a:pt x="7194" y="4261"/>
                </a:cubicBezTo>
                <a:cubicBezTo>
                  <a:pt x="7183" y="4248"/>
                  <a:pt x="7170" y="4238"/>
                  <a:pt x="7153" y="4231"/>
                </a:cubicBezTo>
                <a:cubicBezTo>
                  <a:pt x="7137" y="4224"/>
                  <a:pt x="7119" y="4221"/>
                  <a:pt x="7097" y="4221"/>
                </a:cubicBezTo>
                <a:cubicBezTo>
                  <a:pt x="7076" y="4221"/>
                  <a:pt x="7057" y="4224"/>
                  <a:pt x="7040" y="4231"/>
                </a:cubicBezTo>
                <a:cubicBezTo>
                  <a:pt x="7024" y="4238"/>
                  <a:pt x="7010" y="4248"/>
                  <a:pt x="6999" y="4261"/>
                </a:cubicBezTo>
                <a:cubicBezTo>
                  <a:pt x="6988" y="4273"/>
                  <a:pt x="6980" y="4289"/>
                  <a:pt x="6975" y="4307"/>
                </a:cubicBezTo>
                <a:cubicBezTo>
                  <a:pt x="6969" y="4325"/>
                  <a:pt x="6967" y="4345"/>
                  <a:pt x="6967" y="4366"/>
                </a:cubicBezTo>
                <a:cubicBezTo>
                  <a:pt x="6967" y="4388"/>
                  <a:pt x="6969" y="4408"/>
                  <a:pt x="6975" y="4427"/>
                </a:cubicBezTo>
                <a:cubicBezTo>
                  <a:pt x="6981" y="4445"/>
                  <a:pt x="6989" y="4460"/>
                  <a:pt x="7000" y="4474"/>
                </a:cubicBezTo>
                <a:cubicBezTo>
                  <a:pt x="7011" y="4487"/>
                  <a:pt x="7024" y="4497"/>
                  <a:pt x="7041" y="4504"/>
                </a:cubicBezTo>
                <a:cubicBezTo>
                  <a:pt x="7057" y="4512"/>
                  <a:pt x="7076" y="4515"/>
                  <a:pt x="7097" y="4515"/>
                </a:cubicBezTo>
                <a:cubicBezTo>
                  <a:pt x="7120" y="4515"/>
                  <a:pt x="7139" y="4512"/>
                  <a:pt x="7156" y="4504"/>
                </a:cubicBezTo>
                <a:cubicBezTo>
                  <a:pt x="7172" y="4497"/>
                  <a:pt x="7186" y="4487"/>
                  <a:pt x="7196" y="4473"/>
                </a:cubicBezTo>
                <a:cubicBezTo>
                  <a:pt x="7207" y="4460"/>
                  <a:pt x="7215" y="4444"/>
                  <a:pt x="7220" y="4426"/>
                </a:cubicBezTo>
                <a:cubicBezTo>
                  <a:pt x="7225" y="4408"/>
                  <a:pt x="7227" y="4388"/>
                  <a:pt x="7227" y="4366"/>
                </a:cubicBezTo>
                <a:close/>
                <a:moveTo>
                  <a:pt x="7582" y="4551"/>
                </a:moveTo>
                <a:lnTo>
                  <a:pt x="7387" y="4240"/>
                </a:lnTo>
                <a:cubicBezTo>
                  <a:pt x="7388" y="4249"/>
                  <a:pt x="7388" y="4257"/>
                  <a:pt x="7389" y="4265"/>
                </a:cubicBezTo>
                <a:cubicBezTo>
                  <a:pt x="7389" y="4272"/>
                  <a:pt x="7389" y="4280"/>
                  <a:pt x="7389" y="4288"/>
                </a:cubicBezTo>
                <a:cubicBezTo>
                  <a:pt x="7390" y="4295"/>
                  <a:pt x="7390" y="4302"/>
                  <a:pt x="7390" y="4308"/>
                </a:cubicBezTo>
                <a:lnTo>
                  <a:pt x="7390" y="4551"/>
                </a:lnTo>
                <a:lnTo>
                  <a:pt x="7346" y="4551"/>
                </a:lnTo>
                <a:lnTo>
                  <a:pt x="7346" y="4186"/>
                </a:lnTo>
                <a:lnTo>
                  <a:pt x="7403" y="4186"/>
                </a:lnTo>
                <a:lnTo>
                  <a:pt x="7600" y="4499"/>
                </a:lnTo>
                <a:cubicBezTo>
                  <a:pt x="7600" y="4490"/>
                  <a:pt x="7599" y="4482"/>
                  <a:pt x="7599" y="4473"/>
                </a:cubicBezTo>
                <a:cubicBezTo>
                  <a:pt x="7598" y="4466"/>
                  <a:pt x="7598" y="4458"/>
                  <a:pt x="7597" y="4450"/>
                </a:cubicBezTo>
                <a:cubicBezTo>
                  <a:pt x="7597" y="4441"/>
                  <a:pt x="7597" y="4433"/>
                  <a:pt x="7597" y="4425"/>
                </a:cubicBezTo>
                <a:lnTo>
                  <a:pt x="7597" y="4186"/>
                </a:lnTo>
                <a:lnTo>
                  <a:pt x="7641" y="4186"/>
                </a:lnTo>
                <a:lnTo>
                  <a:pt x="7641" y="4551"/>
                </a:lnTo>
                <a:lnTo>
                  <a:pt x="7582" y="4551"/>
                </a:lnTo>
                <a:close/>
                <a:moveTo>
                  <a:pt x="8259" y="3810"/>
                </a:moveTo>
                <a:cubicBezTo>
                  <a:pt x="8257" y="3810"/>
                  <a:pt x="8255" y="3812"/>
                  <a:pt x="8255" y="3814"/>
                </a:cubicBezTo>
                <a:lnTo>
                  <a:pt x="8255" y="5076"/>
                </a:lnTo>
                <a:cubicBezTo>
                  <a:pt x="8255" y="5078"/>
                  <a:pt x="8257" y="5080"/>
                  <a:pt x="8259" y="5080"/>
                </a:cubicBezTo>
                <a:lnTo>
                  <a:pt x="12467" y="5080"/>
                </a:lnTo>
                <a:cubicBezTo>
                  <a:pt x="12469" y="5080"/>
                  <a:pt x="12471" y="5078"/>
                  <a:pt x="12471" y="5076"/>
                </a:cubicBezTo>
                <a:lnTo>
                  <a:pt x="12471" y="3814"/>
                </a:lnTo>
                <a:cubicBezTo>
                  <a:pt x="12471" y="3812"/>
                  <a:pt x="12469" y="3810"/>
                  <a:pt x="12467" y="3810"/>
                </a:cubicBezTo>
                <a:lnTo>
                  <a:pt x="8259" y="3810"/>
                </a:lnTo>
                <a:close/>
                <a:moveTo>
                  <a:pt x="8255" y="3810"/>
                </a:moveTo>
                <a:lnTo>
                  <a:pt x="8255" y="3810"/>
                </a:lnTo>
                <a:close/>
                <a:moveTo>
                  <a:pt x="12472" y="5081"/>
                </a:moveTo>
                <a:lnTo>
                  <a:pt x="12472" y="5081"/>
                </a:lnTo>
                <a:close/>
                <a:moveTo>
                  <a:pt x="8956" y="4450"/>
                </a:moveTo>
                <a:cubicBezTo>
                  <a:pt x="8956" y="4474"/>
                  <a:pt x="8952" y="4497"/>
                  <a:pt x="8945" y="4517"/>
                </a:cubicBezTo>
                <a:cubicBezTo>
                  <a:pt x="8938" y="4537"/>
                  <a:pt x="8928" y="4554"/>
                  <a:pt x="8914" y="4569"/>
                </a:cubicBezTo>
                <a:cubicBezTo>
                  <a:pt x="8901" y="4583"/>
                  <a:pt x="8884" y="4594"/>
                  <a:pt x="8865" y="4602"/>
                </a:cubicBezTo>
                <a:cubicBezTo>
                  <a:pt x="8845" y="4610"/>
                  <a:pt x="8823" y="4613"/>
                  <a:pt x="8799" y="4614"/>
                </a:cubicBezTo>
                <a:cubicBezTo>
                  <a:pt x="8773" y="4613"/>
                  <a:pt x="8750" y="4609"/>
                  <a:pt x="8730" y="4601"/>
                </a:cubicBezTo>
                <a:cubicBezTo>
                  <a:pt x="8711" y="4593"/>
                  <a:pt x="8694" y="4582"/>
                  <a:pt x="8681" y="4567"/>
                </a:cubicBezTo>
                <a:cubicBezTo>
                  <a:pt x="8668" y="4553"/>
                  <a:pt x="8659" y="4535"/>
                  <a:pt x="8652" y="4515"/>
                </a:cubicBezTo>
                <a:cubicBezTo>
                  <a:pt x="8646" y="4495"/>
                  <a:pt x="8642" y="4473"/>
                  <a:pt x="8642" y="4450"/>
                </a:cubicBezTo>
                <a:cubicBezTo>
                  <a:pt x="8642" y="4425"/>
                  <a:pt x="8646" y="4403"/>
                  <a:pt x="8653" y="4383"/>
                </a:cubicBezTo>
                <a:cubicBezTo>
                  <a:pt x="8659" y="4363"/>
                  <a:pt x="8670" y="4346"/>
                  <a:pt x="8683" y="4332"/>
                </a:cubicBezTo>
                <a:cubicBezTo>
                  <a:pt x="8696" y="4318"/>
                  <a:pt x="8713" y="4307"/>
                  <a:pt x="8732" y="4300"/>
                </a:cubicBezTo>
                <a:cubicBezTo>
                  <a:pt x="8752" y="4292"/>
                  <a:pt x="8774" y="4289"/>
                  <a:pt x="8799" y="4289"/>
                </a:cubicBezTo>
                <a:cubicBezTo>
                  <a:pt x="8824" y="4289"/>
                  <a:pt x="8847" y="4292"/>
                  <a:pt x="8866" y="4300"/>
                </a:cubicBezTo>
                <a:cubicBezTo>
                  <a:pt x="8886" y="4308"/>
                  <a:pt x="8902" y="4318"/>
                  <a:pt x="8915" y="4332"/>
                </a:cubicBezTo>
                <a:cubicBezTo>
                  <a:pt x="8928" y="4346"/>
                  <a:pt x="8938" y="4363"/>
                  <a:pt x="8945" y="4383"/>
                </a:cubicBezTo>
                <a:cubicBezTo>
                  <a:pt x="8952" y="4403"/>
                  <a:pt x="8956" y="4425"/>
                  <a:pt x="8956" y="4450"/>
                </a:cubicBezTo>
                <a:close/>
                <a:moveTo>
                  <a:pt x="8912" y="4450"/>
                </a:moveTo>
                <a:cubicBezTo>
                  <a:pt x="8912" y="4431"/>
                  <a:pt x="8909" y="4413"/>
                  <a:pt x="8905" y="4398"/>
                </a:cubicBezTo>
                <a:cubicBezTo>
                  <a:pt x="8900" y="4382"/>
                  <a:pt x="8893" y="4369"/>
                  <a:pt x="8883" y="4358"/>
                </a:cubicBezTo>
                <a:cubicBezTo>
                  <a:pt x="8874" y="4347"/>
                  <a:pt x="8862" y="4338"/>
                  <a:pt x="8848" y="4332"/>
                </a:cubicBezTo>
                <a:cubicBezTo>
                  <a:pt x="8834" y="4326"/>
                  <a:pt x="8818" y="4323"/>
                  <a:pt x="8799" y="4323"/>
                </a:cubicBezTo>
                <a:cubicBezTo>
                  <a:pt x="8780" y="4323"/>
                  <a:pt x="8764" y="4326"/>
                  <a:pt x="8750" y="4332"/>
                </a:cubicBezTo>
                <a:cubicBezTo>
                  <a:pt x="8735" y="4338"/>
                  <a:pt x="8724" y="4347"/>
                  <a:pt x="8714" y="4358"/>
                </a:cubicBezTo>
                <a:cubicBezTo>
                  <a:pt x="8705" y="4369"/>
                  <a:pt x="8697" y="4382"/>
                  <a:pt x="8693" y="4398"/>
                </a:cubicBezTo>
                <a:cubicBezTo>
                  <a:pt x="8688" y="4413"/>
                  <a:pt x="8686" y="4431"/>
                  <a:pt x="8686" y="4450"/>
                </a:cubicBezTo>
                <a:cubicBezTo>
                  <a:pt x="8686" y="4469"/>
                  <a:pt x="8688" y="4486"/>
                  <a:pt x="8693" y="4502"/>
                </a:cubicBezTo>
                <a:cubicBezTo>
                  <a:pt x="8698" y="4518"/>
                  <a:pt x="8705" y="4531"/>
                  <a:pt x="8715" y="4543"/>
                </a:cubicBezTo>
                <a:cubicBezTo>
                  <a:pt x="8724" y="4554"/>
                  <a:pt x="8736" y="4563"/>
                  <a:pt x="8750" y="4569"/>
                </a:cubicBezTo>
                <a:cubicBezTo>
                  <a:pt x="8764" y="4576"/>
                  <a:pt x="8780" y="4579"/>
                  <a:pt x="8799" y="4579"/>
                </a:cubicBezTo>
                <a:cubicBezTo>
                  <a:pt x="8818" y="4579"/>
                  <a:pt x="8835" y="4576"/>
                  <a:pt x="8850" y="4569"/>
                </a:cubicBezTo>
                <a:cubicBezTo>
                  <a:pt x="8864" y="4563"/>
                  <a:pt x="8876" y="4554"/>
                  <a:pt x="8885" y="4542"/>
                </a:cubicBezTo>
                <a:cubicBezTo>
                  <a:pt x="8894" y="4531"/>
                  <a:pt x="8901" y="4517"/>
                  <a:pt x="8905" y="4501"/>
                </a:cubicBezTo>
                <a:cubicBezTo>
                  <a:pt x="8910" y="4486"/>
                  <a:pt x="8912" y="4468"/>
                  <a:pt x="8912" y="4450"/>
                </a:cubicBezTo>
                <a:close/>
                <a:moveTo>
                  <a:pt x="9237" y="4610"/>
                </a:moveTo>
                <a:lnTo>
                  <a:pt x="9155" y="4479"/>
                </a:lnTo>
                <a:lnTo>
                  <a:pt x="9057" y="4479"/>
                </a:lnTo>
                <a:lnTo>
                  <a:pt x="9057" y="4610"/>
                </a:lnTo>
                <a:lnTo>
                  <a:pt x="9014" y="4610"/>
                </a:lnTo>
                <a:lnTo>
                  <a:pt x="9014" y="4294"/>
                </a:lnTo>
                <a:lnTo>
                  <a:pt x="9163" y="4294"/>
                </a:lnTo>
                <a:cubicBezTo>
                  <a:pt x="9181" y="4294"/>
                  <a:pt x="9197" y="4296"/>
                  <a:pt x="9210" y="4300"/>
                </a:cubicBezTo>
                <a:cubicBezTo>
                  <a:pt x="9224" y="4304"/>
                  <a:pt x="9236" y="4310"/>
                  <a:pt x="9245" y="4318"/>
                </a:cubicBezTo>
                <a:cubicBezTo>
                  <a:pt x="9255" y="4325"/>
                  <a:pt x="9262" y="4335"/>
                  <a:pt x="9267" y="4346"/>
                </a:cubicBezTo>
                <a:cubicBezTo>
                  <a:pt x="9272" y="4357"/>
                  <a:pt x="9274" y="4370"/>
                  <a:pt x="9274" y="4384"/>
                </a:cubicBezTo>
                <a:cubicBezTo>
                  <a:pt x="9274" y="4394"/>
                  <a:pt x="9273" y="4404"/>
                  <a:pt x="9270" y="4414"/>
                </a:cubicBezTo>
                <a:cubicBezTo>
                  <a:pt x="9267" y="4423"/>
                  <a:pt x="9262" y="4432"/>
                  <a:pt x="9256" y="4440"/>
                </a:cubicBezTo>
                <a:cubicBezTo>
                  <a:pt x="9250" y="4448"/>
                  <a:pt x="9242" y="4455"/>
                  <a:pt x="9232" y="4461"/>
                </a:cubicBezTo>
                <a:cubicBezTo>
                  <a:pt x="9222" y="4467"/>
                  <a:pt x="9211" y="4471"/>
                  <a:pt x="9197" y="4474"/>
                </a:cubicBezTo>
                <a:lnTo>
                  <a:pt x="9287" y="4610"/>
                </a:lnTo>
                <a:lnTo>
                  <a:pt x="9237" y="4610"/>
                </a:lnTo>
                <a:close/>
                <a:moveTo>
                  <a:pt x="9231" y="4384"/>
                </a:moveTo>
                <a:cubicBezTo>
                  <a:pt x="9231" y="4375"/>
                  <a:pt x="9229" y="4367"/>
                  <a:pt x="9226" y="4360"/>
                </a:cubicBezTo>
                <a:cubicBezTo>
                  <a:pt x="9223" y="4352"/>
                  <a:pt x="9218" y="4347"/>
                  <a:pt x="9212" y="4342"/>
                </a:cubicBezTo>
                <a:cubicBezTo>
                  <a:pt x="9206" y="4337"/>
                  <a:pt x="9198" y="4334"/>
                  <a:pt x="9189" y="4331"/>
                </a:cubicBezTo>
                <a:cubicBezTo>
                  <a:pt x="9180" y="4329"/>
                  <a:pt x="9170" y="4328"/>
                  <a:pt x="9158" y="4328"/>
                </a:cubicBezTo>
                <a:lnTo>
                  <a:pt x="9057" y="4328"/>
                </a:lnTo>
                <a:lnTo>
                  <a:pt x="9057" y="4445"/>
                </a:lnTo>
                <a:lnTo>
                  <a:pt x="9160" y="4445"/>
                </a:lnTo>
                <a:cubicBezTo>
                  <a:pt x="9173" y="4445"/>
                  <a:pt x="9183" y="4443"/>
                  <a:pt x="9192" y="4440"/>
                </a:cubicBezTo>
                <a:cubicBezTo>
                  <a:pt x="9201" y="4437"/>
                  <a:pt x="9208" y="4433"/>
                  <a:pt x="9214" y="4427"/>
                </a:cubicBezTo>
                <a:cubicBezTo>
                  <a:pt x="9220" y="4422"/>
                  <a:pt x="9224" y="4416"/>
                  <a:pt x="9227" y="4408"/>
                </a:cubicBezTo>
                <a:cubicBezTo>
                  <a:pt x="9230" y="4401"/>
                  <a:pt x="9231" y="4393"/>
                  <a:pt x="9231" y="4384"/>
                </a:cubicBezTo>
                <a:close/>
                <a:moveTo>
                  <a:pt x="9330" y="4450"/>
                </a:moveTo>
                <a:cubicBezTo>
                  <a:pt x="9330" y="4425"/>
                  <a:pt x="9333" y="4403"/>
                  <a:pt x="9340" y="4383"/>
                </a:cubicBezTo>
                <a:cubicBezTo>
                  <a:pt x="9346" y="4363"/>
                  <a:pt x="9356" y="4346"/>
                  <a:pt x="9369" y="4332"/>
                </a:cubicBezTo>
                <a:cubicBezTo>
                  <a:pt x="9383" y="4318"/>
                  <a:pt x="9399" y="4307"/>
                  <a:pt x="9419" y="4300"/>
                </a:cubicBezTo>
                <a:cubicBezTo>
                  <a:pt x="9438" y="4292"/>
                  <a:pt x="9461" y="4289"/>
                  <a:pt x="9487" y="4289"/>
                </a:cubicBezTo>
                <a:cubicBezTo>
                  <a:pt x="9506" y="4289"/>
                  <a:pt x="9523" y="4290"/>
                  <a:pt x="9538" y="4294"/>
                </a:cubicBezTo>
                <a:cubicBezTo>
                  <a:pt x="9552" y="4297"/>
                  <a:pt x="9565" y="4302"/>
                  <a:pt x="9576" y="4308"/>
                </a:cubicBezTo>
                <a:cubicBezTo>
                  <a:pt x="9587" y="4315"/>
                  <a:pt x="9596" y="4323"/>
                  <a:pt x="9603" y="4332"/>
                </a:cubicBezTo>
                <a:cubicBezTo>
                  <a:pt x="9611" y="4341"/>
                  <a:pt x="9617" y="4351"/>
                  <a:pt x="9622" y="4363"/>
                </a:cubicBezTo>
                <a:lnTo>
                  <a:pt x="9582" y="4375"/>
                </a:lnTo>
                <a:cubicBezTo>
                  <a:pt x="9578" y="4367"/>
                  <a:pt x="9573" y="4360"/>
                  <a:pt x="9567" y="4354"/>
                </a:cubicBezTo>
                <a:cubicBezTo>
                  <a:pt x="9562" y="4347"/>
                  <a:pt x="9555" y="4342"/>
                  <a:pt x="9548" y="4338"/>
                </a:cubicBezTo>
                <a:cubicBezTo>
                  <a:pt x="9540" y="4333"/>
                  <a:pt x="9531" y="4330"/>
                  <a:pt x="9521" y="4327"/>
                </a:cubicBezTo>
                <a:cubicBezTo>
                  <a:pt x="9510" y="4325"/>
                  <a:pt x="9499" y="4323"/>
                  <a:pt x="9486" y="4323"/>
                </a:cubicBezTo>
                <a:cubicBezTo>
                  <a:pt x="9466" y="4323"/>
                  <a:pt x="9450" y="4326"/>
                  <a:pt x="9436" y="4332"/>
                </a:cubicBezTo>
                <a:cubicBezTo>
                  <a:pt x="9422" y="4338"/>
                  <a:pt x="9410" y="4347"/>
                  <a:pt x="9401" y="4358"/>
                </a:cubicBezTo>
                <a:cubicBezTo>
                  <a:pt x="9391" y="4369"/>
                  <a:pt x="9384" y="4382"/>
                  <a:pt x="9380" y="4398"/>
                </a:cubicBezTo>
                <a:cubicBezTo>
                  <a:pt x="9375" y="4413"/>
                  <a:pt x="9373" y="4431"/>
                  <a:pt x="9373" y="4450"/>
                </a:cubicBezTo>
                <a:cubicBezTo>
                  <a:pt x="9373" y="4469"/>
                  <a:pt x="9376" y="4486"/>
                  <a:pt x="9380" y="4502"/>
                </a:cubicBezTo>
                <a:cubicBezTo>
                  <a:pt x="9385" y="4518"/>
                  <a:pt x="9393" y="4531"/>
                  <a:pt x="9402" y="4543"/>
                </a:cubicBezTo>
                <a:cubicBezTo>
                  <a:pt x="9412" y="4554"/>
                  <a:pt x="9424" y="4563"/>
                  <a:pt x="9439" y="4569"/>
                </a:cubicBezTo>
                <a:cubicBezTo>
                  <a:pt x="9453" y="4576"/>
                  <a:pt x="9470" y="4579"/>
                  <a:pt x="9489" y="4579"/>
                </a:cubicBezTo>
                <a:cubicBezTo>
                  <a:pt x="9501" y="4579"/>
                  <a:pt x="9513" y="4578"/>
                  <a:pt x="9523" y="4576"/>
                </a:cubicBezTo>
                <a:cubicBezTo>
                  <a:pt x="9533" y="4574"/>
                  <a:pt x="9543" y="4571"/>
                  <a:pt x="9551" y="4567"/>
                </a:cubicBezTo>
                <a:cubicBezTo>
                  <a:pt x="9560" y="4564"/>
                  <a:pt x="9567" y="4560"/>
                  <a:pt x="9574" y="4556"/>
                </a:cubicBezTo>
                <a:cubicBezTo>
                  <a:pt x="9580" y="4552"/>
                  <a:pt x="9585" y="4548"/>
                  <a:pt x="9590" y="4544"/>
                </a:cubicBezTo>
                <a:lnTo>
                  <a:pt x="9590" y="4487"/>
                </a:lnTo>
                <a:lnTo>
                  <a:pt x="9495" y="4487"/>
                </a:lnTo>
                <a:lnTo>
                  <a:pt x="9495" y="4451"/>
                </a:lnTo>
                <a:lnTo>
                  <a:pt x="9629" y="4451"/>
                </a:lnTo>
                <a:lnTo>
                  <a:pt x="9629" y="4560"/>
                </a:lnTo>
                <a:cubicBezTo>
                  <a:pt x="9622" y="4567"/>
                  <a:pt x="9614" y="4574"/>
                  <a:pt x="9604" y="4580"/>
                </a:cubicBezTo>
                <a:cubicBezTo>
                  <a:pt x="9595" y="4587"/>
                  <a:pt x="9584" y="4593"/>
                  <a:pt x="9573" y="4598"/>
                </a:cubicBezTo>
                <a:cubicBezTo>
                  <a:pt x="9561" y="4603"/>
                  <a:pt x="9548" y="4606"/>
                  <a:pt x="9534" y="4609"/>
                </a:cubicBezTo>
                <a:cubicBezTo>
                  <a:pt x="9520" y="4612"/>
                  <a:pt x="9505" y="4613"/>
                  <a:pt x="9489" y="4614"/>
                </a:cubicBezTo>
                <a:cubicBezTo>
                  <a:pt x="9462" y="4613"/>
                  <a:pt x="9439" y="4609"/>
                  <a:pt x="9419" y="4601"/>
                </a:cubicBezTo>
                <a:cubicBezTo>
                  <a:pt x="9399" y="4593"/>
                  <a:pt x="9383" y="4582"/>
                  <a:pt x="9369" y="4567"/>
                </a:cubicBezTo>
                <a:cubicBezTo>
                  <a:pt x="9356" y="4553"/>
                  <a:pt x="9346" y="4535"/>
                  <a:pt x="9340" y="4515"/>
                </a:cubicBezTo>
                <a:cubicBezTo>
                  <a:pt x="9333" y="4495"/>
                  <a:pt x="9330" y="4473"/>
                  <a:pt x="9330" y="4450"/>
                </a:cubicBezTo>
                <a:close/>
                <a:moveTo>
                  <a:pt x="9923" y="4610"/>
                </a:moveTo>
                <a:lnTo>
                  <a:pt x="9887" y="4518"/>
                </a:lnTo>
                <a:lnTo>
                  <a:pt x="9743" y="4518"/>
                </a:lnTo>
                <a:lnTo>
                  <a:pt x="9707" y="4610"/>
                </a:lnTo>
                <a:lnTo>
                  <a:pt x="9662" y="4610"/>
                </a:lnTo>
                <a:lnTo>
                  <a:pt x="9791" y="4294"/>
                </a:lnTo>
                <a:lnTo>
                  <a:pt x="9840" y="4294"/>
                </a:lnTo>
                <a:lnTo>
                  <a:pt x="9967" y="4610"/>
                </a:lnTo>
                <a:lnTo>
                  <a:pt x="9923" y="4610"/>
                </a:lnTo>
                <a:close/>
                <a:moveTo>
                  <a:pt x="9834" y="4380"/>
                </a:moveTo>
                <a:cubicBezTo>
                  <a:pt x="9831" y="4374"/>
                  <a:pt x="9829" y="4368"/>
                  <a:pt x="9827" y="4362"/>
                </a:cubicBezTo>
                <a:cubicBezTo>
                  <a:pt x="9825" y="4356"/>
                  <a:pt x="9823" y="4350"/>
                  <a:pt x="9821" y="4345"/>
                </a:cubicBezTo>
                <a:cubicBezTo>
                  <a:pt x="9819" y="4340"/>
                  <a:pt x="9818" y="4336"/>
                  <a:pt x="9817" y="4332"/>
                </a:cubicBezTo>
                <a:cubicBezTo>
                  <a:pt x="9816" y="4329"/>
                  <a:pt x="9815" y="4327"/>
                  <a:pt x="9815" y="4326"/>
                </a:cubicBezTo>
                <a:cubicBezTo>
                  <a:pt x="9815" y="4327"/>
                  <a:pt x="9814" y="4329"/>
                  <a:pt x="9813" y="4333"/>
                </a:cubicBezTo>
                <a:cubicBezTo>
                  <a:pt x="9812" y="4336"/>
                  <a:pt x="9811" y="4340"/>
                  <a:pt x="9809" y="4345"/>
                </a:cubicBezTo>
                <a:cubicBezTo>
                  <a:pt x="9807" y="4350"/>
                  <a:pt x="9805" y="4356"/>
                  <a:pt x="9803" y="4362"/>
                </a:cubicBezTo>
                <a:cubicBezTo>
                  <a:pt x="9801" y="4368"/>
                  <a:pt x="9799" y="4374"/>
                  <a:pt x="9796" y="4380"/>
                </a:cubicBezTo>
                <a:lnTo>
                  <a:pt x="9756" y="4484"/>
                </a:lnTo>
                <a:lnTo>
                  <a:pt x="9874" y="4484"/>
                </a:lnTo>
                <a:lnTo>
                  <a:pt x="9834" y="4380"/>
                </a:lnTo>
                <a:close/>
                <a:moveTo>
                  <a:pt x="10209" y="4610"/>
                </a:moveTo>
                <a:lnTo>
                  <a:pt x="10040" y="4341"/>
                </a:lnTo>
                <a:cubicBezTo>
                  <a:pt x="10040" y="4348"/>
                  <a:pt x="10041" y="4355"/>
                  <a:pt x="10041" y="4362"/>
                </a:cubicBezTo>
                <a:cubicBezTo>
                  <a:pt x="10041" y="4368"/>
                  <a:pt x="10042" y="4375"/>
                  <a:pt x="10042" y="4382"/>
                </a:cubicBezTo>
                <a:cubicBezTo>
                  <a:pt x="10042" y="4388"/>
                  <a:pt x="10042" y="4394"/>
                  <a:pt x="10042" y="4400"/>
                </a:cubicBezTo>
                <a:lnTo>
                  <a:pt x="10042" y="4610"/>
                </a:lnTo>
                <a:lnTo>
                  <a:pt x="10004" y="4610"/>
                </a:lnTo>
                <a:lnTo>
                  <a:pt x="10004" y="4294"/>
                </a:lnTo>
                <a:lnTo>
                  <a:pt x="10054" y="4294"/>
                </a:lnTo>
                <a:lnTo>
                  <a:pt x="10225" y="4564"/>
                </a:lnTo>
                <a:cubicBezTo>
                  <a:pt x="10224" y="4557"/>
                  <a:pt x="10224" y="4550"/>
                  <a:pt x="10223" y="4542"/>
                </a:cubicBezTo>
                <a:cubicBezTo>
                  <a:pt x="10223" y="4536"/>
                  <a:pt x="10223" y="4529"/>
                  <a:pt x="10222" y="4522"/>
                </a:cubicBezTo>
                <a:cubicBezTo>
                  <a:pt x="10222" y="4515"/>
                  <a:pt x="10222" y="4508"/>
                  <a:pt x="10222" y="4501"/>
                </a:cubicBezTo>
                <a:lnTo>
                  <a:pt x="10222" y="4294"/>
                </a:lnTo>
                <a:lnTo>
                  <a:pt x="10261" y="4294"/>
                </a:lnTo>
                <a:lnTo>
                  <a:pt x="10261" y="4610"/>
                </a:lnTo>
                <a:lnTo>
                  <a:pt x="10209" y="4610"/>
                </a:lnTo>
                <a:close/>
                <a:moveTo>
                  <a:pt x="10339" y="4610"/>
                </a:moveTo>
                <a:lnTo>
                  <a:pt x="10339" y="4294"/>
                </a:lnTo>
                <a:lnTo>
                  <a:pt x="10382" y="4294"/>
                </a:lnTo>
                <a:lnTo>
                  <a:pt x="10382" y="4610"/>
                </a:lnTo>
                <a:lnTo>
                  <a:pt x="10339" y="4610"/>
                </a:lnTo>
                <a:close/>
                <a:moveTo>
                  <a:pt x="10690" y="4610"/>
                </a:moveTo>
                <a:lnTo>
                  <a:pt x="10438" y="4610"/>
                </a:lnTo>
                <a:lnTo>
                  <a:pt x="10438" y="4577"/>
                </a:lnTo>
                <a:lnTo>
                  <a:pt x="10630" y="4329"/>
                </a:lnTo>
                <a:lnTo>
                  <a:pt x="10454" y="4329"/>
                </a:lnTo>
                <a:lnTo>
                  <a:pt x="10454" y="4294"/>
                </a:lnTo>
                <a:lnTo>
                  <a:pt x="10679" y="4294"/>
                </a:lnTo>
                <a:lnTo>
                  <a:pt x="10679" y="4325"/>
                </a:lnTo>
                <a:lnTo>
                  <a:pt x="10487" y="4575"/>
                </a:lnTo>
                <a:lnTo>
                  <a:pt x="10690" y="4575"/>
                </a:lnTo>
                <a:lnTo>
                  <a:pt x="10690" y="4610"/>
                </a:lnTo>
                <a:close/>
                <a:moveTo>
                  <a:pt x="10965" y="4610"/>
                </a:moveTo>
                <a:lnTo>
                  <a:pt x="10929" y="4518"/>
                </a:lnTo>
                <a:lnTo>
                  <a:pt x="10785" y="4518"/>
                </a:lnTo>
                <a:lnTo>
                  <a:pt x="10749" y="4610"/>
                </a:lnTo>
                <a:lnTo>
                  <a:pt x="10704" y="4610"/>
                </a:lnTo>
                <a:lnTo>
                  <a:pt x="10833" y="4294"/>
                </a:lnTo>
                <a:lnTo>
                  <a:pt x="10882" y="4294"/>
                </a:lnTo>
                <a:lnTo>
                  <a:pt x="11009" y="4610"/>
                </a:lnTo>
                <a:lnTo>
                  <a:pt x="10965" y="4610"/>
                </a:lnTo>
                <a:close/>
                <a:moveTo>
                  <a:pt x="10876" y="4380"/>
                </a:moveTo>
                <a:cubicBezTo>
                  <a:pt x="10873" y="4374"/>
                  <a:pt x="10871" y="4368"/>
                  <a:pt x="10869" y="4362"/>
                </a:cubicBezTo>
                <a:cubicBezTo>
                  <a:pt x="10867" y="4356"/>
                  <a:pt x="10865" y="4350"/>
                  <a:pt x="10863" y="4345"/>
                </a:cubicBezTo>
                <a:cubicBezTo>
                  <a:pt x="10861" y="4340"/>
                  <a:pt x="10860" y="4336"/>
                  <a:pt x="10859" y="4332"/>
                </a:cubicBezTo>
                <a:cubicBezTo>
                  <a:pt x="10858" y="4329"/>
                  <a:pt x="10857" y="4327"/>
                  <a:pt x="10857" y="4326"/>
                </a:cubicBezTo>
                <a:cubicBezTo>
                  <a:pt x="10857" y="4327"/>
                  <a:pt x="10856" y="4329"/>
                  <a:pt x="10855" y="4333"/>
                </a:cubicBezTo>
                <a:cubicBezTo>
                  <a:pt x="10854" y="4336"/>
                  <a:pt x="10853" y="4340"/>
                  <a:pt x="10851" y="4345"/>
                </a:cubicBezTo>
                <a:cubicBezTo>
                  <a:pt x="10849" y="4350"/>
                  <a:pt x="10847" y="4356"/>
                  <a:pt x="10845" y="4362"/>
                </a:cubicBezTo>
                <a:cubicBezTo>
                  <a:pt x="10843" y="4368"/>
                  <a:pt x="10841" y="4374"/>
                  <a:pt x="10838" y="4380"/>
                </a:cubicBezTo>
                <a:lnTo>
                  <a:pt x="10798" y="4484"/>
                </a:lnTo>
                <a:lnTo>
                  <a:pt x="10916" y="4484"/>
                </a:lnTo>
                <a:lnTo>
                  <a:pt x="10876" y="4380"/>
                </a:lnTo>
                <a:close/>
                <a:moveTo>
                  <a:pt x="11170" y="4329"/>
                </a:moveTo>
                <a:lnTo>
                  <a:pt x="11170" y="4610"/>
                </a:lnTo>
                <a:lnTo>
                  <a:pt x="11127" y="4610"/>
                </a:lnTo>
                <a:lnTo>
                  <a:pt x="11127" y="4329"/>
                </a:lnTo>
                <a:lnTo>
                  <a:pt x="11019" y="4329"/>
                </a:lnTo>
                <a:lnTo>
                  <a:pt x="11019" y="4294"/>
                </a:lnTo>
                <a:lnTo>
                  <a:pt x="11278" y="4294"/>
                </a:lnTo>
                <a:lnTo>
                  <a:pt x="11278" y="4329"/>
                </a:lnTo>
                <a:lnTo>
                  <a:pt x="11170" y="4329"/>
                </a:lnTo>
                <a:close/>
                <a:moveTo>
                  <a:pt x="11334" y="4610"/>
                </a:moveTo>
                <a:lnTo>
                  <a:pt x="11334" y="4294"/>
                </a:lnTo>
                <a:lnTo>
                  <a:pt x="11377" y="4294"/>
                </a:lnTo>
                <a:lnTo>
                  <a:pt x="11377" y="4610"/>
                </a:lnTo>
                <a:lnTo>
                  <a:pt x="11334" y="4610"/>
                </a:lnTo>
                <a:close/>
                <a:moveTo>
                  <a:pt x="11754" y="4450"/>
                </a:moveTo>
                <a:cubicBezTo>
                  <a:pt x="11754" y="4474"/>
                  <a:pt x="11750" y="4497"/>
                  <a:pt x="11743" y="4517"/>
                </a:cubicBezTo>
                <a:cubicBezTo>
                  <a:pt x="11736" y="4537"/>
                  <a:pt x="11726" y="4554"/>
                  <a:pt x="11712" y="4569"/>
                </a:cubicBezTo>
                <a:cubicBezTo>
                  <a:pt x="11699" y="4583"/>
                  <a:pt x="11682" y="4594"/>
                  <a:pt x="11663" y="4602"/>
                </a:cubicBezTo>
                <a:cubicBezTo>
                  <a:pt x="11643" y="4610"/>
                  <a:pt x="11621" y="4613"/>
                  <a:pt x="11597" y="4614"/>
                </a:cubicBezTo>
                <a:cubicBezTo>
                  <a:pt x="11571" y="4613"/>
                  <a:pt x="11548" y="4609"/>
                  <a:pt x="11528" y="4601"/>
                </a:cubicBezTo>
                <a:cubicBezTo>
                  <a:pt x="11509" y="4593"/>
                  <a:pt x="11492" y="4582"/>
                  <a:pt x="11479" y="4567"/>
                </a:cubicBezTo>
                <a:cubicBezTo>
                  <a:pt x="11466" y="4553"/>
                  <a:pt x="11457" y="4535"/>
                  <a:pt x="11450" y="4515"/>
                </a:cubicBezTo>
                <a:cubicBezTo>
                  <a:pt x="11444" y="4495"/>
                  <a:pt x="11440" y="4473"/>
                  <a:pt x="11440" y="4450"/>
                </a:cubicBezTo>
                <a:cubicBezTo>
                  <a:pt x="11440" y="4425"/>
                  <a:pt x="11444" y="4403"/>
                  <a:pt x="11451" y="4383"/>
                </a:cubicBezTo>
                <a:cubicBezTo>
                  <a:pt x="11457" y="4363"/>
                  <a:pt x="11468" y="4346"/>
                  <a:pt x="11481" y="4332"/>
                </a:cubicBezTo>
                <a:cubicBezTo>
                  <a:pt x="11494" y="4318"/>
                  <a:pt x="11511" y="4307"/>
                  <a:pt x="11530" y="4300"/>
                </a:cubicBezTo>
                <a:cubicBezTo>
                  <a:pt x="11550" y="4292"/>
                  <a:pt x="11572" y="4289"/>
                  <a:pt x="11597" y="4289"/>
                </a:cubicBezTo>
                <a:cubicBezTo>
                  <a:pt x="11622" y="4289"/>
                  <a:pt x="11645" y="4292"/>
                  <a:pt x="11664" y="4300"/>
                </a:cubicBezTo>
                <a:cubicBezTo>
                  <a:pt x="11684" y="4308"/>
                  <a:pt x="11700" y="4318"/>
                  <a:pt x="11713" y="4332"/>
                </a:cubicBezTo>
                <a:cubicBezTo>
                  <a:pt x="11726" y="4346"/>
                  <a:pt x="11736" y="4363"/>
                  <a:pt x="11743" y="4383"/>
                </a:cubicBezTo>
                <a:cubicBezTo>
                  <a:pt x="11750" y="4403"/>
                  <a:pt x="11754" y="4425"/>
                  <a:pt x="11754" y="4450"/>
                </a:cubicBezTo>
                <a:close/>
                <a:moveTo>
                  <a:pt x="11710" y="4450"/>
                </a:moveTo>
                <a:cubicBezTo>
                  <a:pt x="11710" y="4431"/>
                  <a:pt x="11707" y="4413"/>
                  <a:pt x="11703" y="4398"/>
                </a:cubicBezTo>
                <a:cubicBezTo>
                  <a:pt x="11698" y="4382"/>
                  <a:pt x="11691" y="4369"/>
                  <a:pt x="11681" y="4358"/>
                </a:cubicBezTo>
                <a:cubicBezTo>
                  <a:pt x="11672" y="4347"/>
                  <a:pt x="11660" y="4338"/>
                  <a:pt x="11646" y="4332"/>
                </a:cubicBezTo>
                <a:cubicBezTo>
                  <a:pt x="11632" y="4326"/>
                  <a:pt x="11616" y="4323"/>
                  <a:pt x="11597" y="4323"/>
                </a:cubicBezTo>
                <a:cubicBezTo>
                  <a:pt x="11578" y="4323"/>
                  <a:pt x="11562" y="4326"/>
                  <a:pt x="11548" y="4332"/>
                </a:cubicBezTo>
                <a:cubicBezTo>
                  <a:pt x="11533" y="4338"/>
                  <a:pt x="11522" y="4347"/>
                  <a:pt x="11512" y="4358"/>
                </a:cubicBezTo>
                <a:cubicBezTo>
                  <a:pt x="11503" y="4369"/>
                  <a:pt x="11495" y="4382"/>
                  <a:pt x="11491" y="4398"/>
                </a:cubicBezTo>
                <a:cubicBezTo>
                  <a:pt x="11486" y="4413"/>
                  <a:pt x="11484" y="4431"/>
                  <a:pt x="11484" y="4450"/>
                </a:cubicBezTo>
                <a:cubicBezTo>
                  <a:pt x="11484" y="4469"/>
                  <a:pt x="11486" y="4486"/>
                  <a:pt x="11491" y="4502"/>
                </a:cubicBezTo>
                <a:cubicBezTo>
                  <a:pt x="11496" y="4518"/>
                  <a:pt x="11503" y="4531"/>
                  <a:pt x="11513" y="4543"/>
                </a:cubicBezTo>
                <a:cubicBezTo>
                  <a:pt x="11522" y="4554"/>
                  <a:pt x="11534" y="4563"/>
                  <a:pt x="11548" y="4569"/>
                </a:cubicBezTo>
                <a:cubicBezTo>
                  <a:pt x="11562" y="4576"/>
                  <a:pt x="11578" y="4579"/>
                  <a:pt x="11597" y="4579"/>
                </a:cubicBezTo>
                <a:cubicBezTo>
                  <a:pt x="11616" y="4579"/>
                  <a:pt x="11633" y="4576"/>
                  <a:pt x="11648" y="4569"/>
                </a:cubicBezTo>
                <a:cubicBezTo>
                  <a:pt x="11662" y="4563"/>
                  <a:pt x="11674" y="4554"/>
                  <a:pt x="11683" y="4542"/>
                </a:cubicBezTo>
                <a:cubicBezTo>
                  <a:pt x="11692" y="4531"/>
                  <a:pt x="11699" y="4517"/>
                  <a:pt x="11703" y="4501"/>
                </a:cubicBezTo>
                <a:cubicBezTo>
                  <a:pt x="11708" y="4486"/>
                  <a:pt x="11710" y="4468"/>
                  <a:pt x="11710" y="4450"/>
                </a:cubicBezTo>
                <a:close/>
                <a:moveTo>
                  <a:pt x="12017" y="4610"/>
                </a:moveTo>
                <a:lnTo>
                  <a:pt x="11848" y="4341"/>
                </a:lnTo>
                <a:cubicBezTo>
                  <a:pt x="11848" y="4348"/>
                  <a:pt x="11849" y="4355"/>
                  <a:pt x="11849" y="4362"/>
                </a:cubicBezTo>
                <a:cubicBezTo>
                  <a:pt x="11849" y="4368"/>
                  <a:pt x="11850" y="4375"/>
                  <a:pt x="11850" y="4382"/>
                </a:cubicBezTo>
                <a:cubicBezTo>
                  <a:pt x="11850" y="4388"/>
                  <a:pt x="11850" y="4394"/>
                  <a:pt x="11850" y="4400"/>
                </a:cubicBezTo>
                <a:lnTo>
                  <a:pt x="11850" y="4610"/>
                </a:lnTo>
                <a:lnTo>
                  <a:pt x="11812" y="4610"/>
                </a:lnTo>
                <a:lnTo>
                  <a:pt x="11812" y="4294"/>
                </a:lnTo>
                <a:lnTo>
                  <a:pt x="11862" y="4294"/>
                </a:lnTo>
                <a:lnTo>
                  <a:pt x="12033" y="4564"/>
                </a:lnTo>
                <a:cubicBezTo>
                  <a:pt x="12032" y="4557"/>
                  <a:pt x="12032" y="4550"/>
                  <a:pt x="12031" y="4542"/>
                </a:cubicBezTo>
                <a:cubicBezTo>
                  <a:pt x="12031" y="4536"/>
                  <a:pt x="12031" y="4529"/>
                  <a:pt x="12030" y="4522"/>
                </a:cubicBezTo>
                <a:cubicBezTo>
                  <a:pt x="12030" y="4515"/>
                  <a:pt x="12030" y="4508"/>
                  <a:pt x="12030" y="4501"/>
                </a:cubicBezTo>
                <a:lnTo>
                  <a:pt x="12030" y="4294"/>
                </a:lnTo>
                <a:lnTo>
                  <a:pt x="12069" y="4294"/>
                </a:lnTo>
                <a:lnTo>
                  <a:pt x="12069" y="4610"/>
                </a:lnTo>
                <a:lnTo>
                  <a:pt x="12017" y="4610"/>
                </a:lnTo>
                <a:close/>
                <a:moveTo>
                  <a:pt x="13127" y="3810"/>
                </a:moveTo>
                <a:cubicBezTo>
                  <a:pt x="13125" y="3810"/>
                  <a:pt x="13123" y="3812"/>
                  <a:pt x="13123" y="3814"/>
                </a:cubicBezTo>
                <a:lnTo>
                  <a:pt x="13123" y="5076"/>
                </a:lnTo>
                <a:cubicBezTo>
                  <a:pt x="13123" y="5078"/>
                  <a:pt x="13125" y="5080"/>
                  <a:pt x="13127" y="5080"/>
                </a:cubicBezTo>
                <a:lnTo>
                  <a:pt x="16479" y="5080"/>
                </a:lnTo>
                <a:cubicBezTo>
                  <a:pt x="16481" y="5080"/>
                  <a:pt x="16484" y="5078"/>
                  <a:pt x="16484" y="5076"/>
                </a:cubicBezTo>
                <a:lnTo>
                  <a:pt x="16484" y="3814"/>
                </a:lnTo>
                <a:cubicBezTo>
                  <a:pt x="16484" y="3812"/>
                  <a:pt x="16481" y="3810"/>
                  <a:pt x="16479" y="3810"/>
                </a:cubicBezTo>
                <a:lnTo>
                  <a:pt x="13127" y="3810"/>
                </a:lnTo>
                <a:close/>
                <a:moveTo>
                  <a:pt x="13123" y="3810"/>
                </a:moveTo>
                <a:lnTo>
                  <a:pt x="13123" y="3810"/>
                </a:lnTo>
                <a:close/>
                <a:moveTo>
                  <a:pt x="16484" y="5081"/>
                </a:moveTo>
                <a:lnTo>
                  <a:pt x="16484" y="5081"/>
                </a:lnTo>
                <a:close/>
                <a:moveTo>
                  <a:pt x="13486" y="4310"/>
                </a:moveTo>
                <a:lnTo>
                  <a:pt x="13486" y="4446"/>
                </a:lnTo>
                <a:lnTo>
                  <a:pt x="13689" y="4446"/>
                </a:lnTo>
                <a:lnTo>
                  <a:pt x="13689" y="4487"/>
                </a:lnTo>
                <a:lnTo>
                  <a:pt x="13486" y="4487"/>
                </a:lnTo>
                <a:lnTo>
                  <a:pt x="13486" y="4634"/>
                </a:lnTo>
                <a:lnTo>
                  <a:pt x="13436" y="4634"/>
                </a:lnTo>
                <a:lnTo>
                  <a:pt x="13436" y="4270"/>
                </a:lnTo>
                <a:lnTo>
                  <a:pt x="13695" y="4270"/>
                </a:lnTo>
                <a:lnTo>
                  <a:pt x="13695" y="4310"/>
                </a:lnTo>
                <a:lnTo>
                  <a:pt x="13486" y="4310"/>
                </a:lnTo>
                <a:close/>
                <a:moveTo>
                  <a:pt x="14016" y="4634"/>
                </a:moveTo>
                <a:lnTo>
                  <a:pt x="13975" y="4528"/>
                </a:lnTo>
                <a:lnTo>
                  <a:pt x="13809" y="4528"/>
                </a:lnTo>
                <a:lnTo>
                  <a:pt x="13767" y="4634"/>
                </a:lnTo>
                <a:lnTo>
                  <a:pt x="13716" y="4634"/>
                </a:lnTo>
                <a:lnTo>
                  <a:pt x="13865" y="4270"/>
                </a:lnTo>
                <a:lnTo>
                  <a:pt x="13921" y="4270"/>
                </a:lnTo>
                <a:lnTo>
                  <a:pt x="14067" y="4634"/>
                </a:lnTo>
                <a:lnTo>
                  <a:pt x="14016" y="4634"/>
                </a:lnTo>
                <a:close/>
                <a:moveTo>
                  <a:pt x="13913" y="4369"/>
                </a:moveTo>
                <a:cubicBezTo>
                  <a:pt x="13911" y="4362"/>
                  <a:pt x="13908" y="4355"/>
                  <a:pt x="13906" y="4348"/>
                </a:cubicBezTo>
                <a:cubicBezTo>
                  <a:pt x="13903" y="4341"/>
                  <a:pt x="13901" y="4334"/>
                  <a:pt x="13899" y="4328"/>
                </a:cubicBezTo>
                <a:cubicBezTo>
                  <a:pt x="13897" y="4323"/>
                  <a:pt x="13895" y="4318"/>
                  <a:pt x="13894" y="4314"/>
                </a:cubicBezTo>
                <a:cubicBezTo>
                  <a:pt x="13893" y="4310"/>
                  <a:pt x="13892" y="4308"/>
                  <a:pt x="13892" y="4307"/>
                </a:cubicBezTo>
                <a:cubicBezTo>
                  <a:pt x="13892" y="4308"/>
                  <a:pt x="13891" y="4310"/>
                  <a:pt x="13890" y="4314"/>
                </a:cubicBezTo>
                <a:cubicBezTo>
                  <a:pt x="13888" y="4318"/>
                  <a:pt x="13887" y="4323"/>
                  <a:pt x="13885" y="4329"/>
                </a:cubicBezTo>
                <a:cubicBezTo>
                  <a:pt x="13883" y="4335"/>
                  <a:pt x="13881" y="4341"/>
                  <a:pt x="13878" y="4348"/>
                </a:cubicBezTo>
                <a:cubicBezTo>
                  <a:pt x="13876" y="4355"/>
                  <a:pt x="13873" y="4362"/>
                  <a:pt x="13871" y="4369"/>
                </a:cubicBezTo>
                <a:lnTo>
                  <a:pt x="13824" y="4489"/>
                </a:lnTo>
                <a:lnTo>
                  <a:pt x="13960" y="4489"/>
                </a:lnTo>
                <a:lnTo>
                  <a:pt x="13913" y="4369"/>
                </a:lnTo>
                <a:close/>
                <a:moveTo>
                  <a:pt x="14271" y="4305"/>
                </a:moveTo>
                <a:cubicBezTo>
                  <a:pt x="14250" y="4305"/>
                  <a:pt x="14232" y="4308"/>
                  <a:pt x="14216" y="4315"/>
                </a:cubicBezTo>
                <a:cubicBezTo>
                  <a:pt x="14200" y="4322"/>
                  <a:pt x="14186" y="4332"/>
                  <a:pt x="14176" y="4345"/>
                </a:cubicBezTo>
                <a:cubicBezTo>
                  <a:pt x="14165" y="4357"/>
                  <a:pt x="14157" y="4373"/>
                  <a:pt x="14151" y="4391"/>
                </a:cubicBezTo>
                <a:cubicBezTo>
                  <a:pt x="14146" y="4409"/>
                  <a:pt x="14143" y="4429"/>
                  <a:pt x="14143" y="4450"/>
                </a:cubicBezTo>
                <a:cubicBezTo>
                  <a:pt x="14143" y="4472"/>
                  <a:pt x="14146" y="4492"/>
                  <a:pt x="14152" y="4511"/>
                </a:cubicBezTo>
                <a:cubicBezTo>
                  <a:pt x="14158" y="4529"/>
                  <a:pt x="14166" y="4544"/>
                  <a:pt x="14177" y="4558"/>
                </a:cubicBezTo>
                <a:cubicBezTo>
                  <a:pt x="14189" y="4571"/>
                  <a:pt x="14202" y="4581"/>
                  <a:pt x="14218" y="4588"/>
                </a:cubicBezTo>
                <a:cubicBezTo>
                  <a:pt x="14234" y="4595"/>
                  <a:pt x="14253" y="4599"/>
                  <a:pt x="14273" y="4599"/>
                </a:cubicBezTo>
                <a:cubicBezTo>
                  <a:pt x="14287" y="4599"/>
                  <a:pt x="14300" y="4597"/>
                  <a:pt x="14311" y="4593"/>
                </a:cubicBezTo>
                <a:cubicBezTo>
                  <a:pt x="14323" y="4590"/>
                  <a:pt x="14333" y="4584"/>
                  <a:pt x="14343" y="4578"/>
                </a:cubicBezTo>
                <a:cubicBezTo>
                  <a:pt x="14352" y="4571"/>
                  <a:pt x="14361" y="4563"/>
                  <a:pt x="14368" y="4554"/>
                </a:cubicBezTo>
                <a:cubicBezTo>
                  <a:pt x="14375" y="4545"/>
                  <a:pt x="14382" y="4534"/>
                  <a:pt x="14388" y="4523"/>
                </a:cubicBezTo>
                <a:lnTo>
                  <a:pt x="14428" y="4543"/>
                </a:lnTo>
                <a:cubicBezTo>
                  <a:pt x="14421" y="4557"/>
                  <a:pt x="14413" y="4570"/>
                  <a:pt x="14404" y="4581"/>
                </a:cubicBezTo>
                <a:cubicBezTo>
                  <a:pt x="14394" y="4593"/>
                  <a:pt x="14383" y="4603"/>
                  <a:pt x="14370" y="4612"/>
                </a:cubicBezTo>
                <a:cubicBezTo>
                  <a:pt x="14357" y="4620"/>
                  <a:pt x="14342" y="4627"/>
                  <a:pt x="14325" y="4632"/>
                </a:cubicBezTo>
                <a:cubicBezTo>
                  <a:pt x="14309" y="4637"/>
                  <a:pt x="14291" y="4639"/>
                  <a:pt x="14270" y="4640"/>
                </a:cubicBezTo>
                <a:cubicBezTo>
                  <a:pt x="14241" y="4639"/>
                  <a:pt x="14215" y="4635"/>
                  <a:pt x="14193" y="4625"/>
                </a:cubicBezTo>
                <a:cubicBezTo>
                  <a:pt x="14171" y="4616"/>
                  <a:pt x="14152" y="4603"/>
                  <a:pt x="14137" y="4586"/>
                </a:cubicBezTo>
                <a:cubicBezTo>
                  <a:pt x="14123" y="4569"/>
                  <a:pt x="14111" y="4549"/>
                  <a:pt x="14104" y="4526"/>
                </a:cubicBezTo>
                <a:cubicBezTo>
                  <a:pt x="14097" y="4503"/>
                  <a:pt x="14093" y="4478"/>
                  <a:pt x="14093" y="4450"/>
                </a:cubicBezTo>
                <a:cubicBezTo>
                  <a:pt x="14093" y="4422"/>
                  <a:pt x="14097" y="4396"/>
                  <a:pt x="14105" y="4373"/>
                </a:cubicBezTo>
                <a:cubicBezTo>
                  <a:pt x="14112" y="4350"/>
                  <a:pt x="14124" y="4331"/>
                  <a:pt x="14139" y="4315"/>
                </a:cubicBezTo>
                <a:cubicBezTo>
                  <a:pt x="14154" y="4299"/>
                  <a:pt x="14173" y="4286"/>
                  <a:pt x="14195" y="4278"/>
                </a:cubicBezTo>
                <a:cubicBezTo>
                  <a:pt x="14217" y="4269"/>
                  <a:pt x="14242" y="4265"/>
                  <a:pt x="14270" y="4265"/>
                </a:cubicBezTo>
                <a:cubicBezTo>
                  <a:pt x="14309" y="4265"/>
                  <a:pt x="14341" y="4272"/>
                  <a:pt x="14367" y="4287"/>
                </a:cubicBezTo>
                <a:cubicBezTo>
                  <a:pt x="14393" y="4302"/>
                  <a:pt x="14412" y="4325"/>
                  <a:pt x="14425" y="4355"/>
                </a:cubicBezTo>
                <a:lnTo>
                  <a:pt x="14378" y="4370"/>
                </a:lnTo>
                <a:cubicBezTo>
                  <a:pt x="14374" y="4362"/>
                  <a:pt x="14370" y="4353"/>
                  <a:pt x="14364" y="4346"/>
                </a:cubicBezTo>
                <a:cubicBezTo>
                  <a:pt x="14358" y="4338"/>
                  <a:pt x="14351" y="4331"/>
                  <a:pt x="14342" y="4325"/>
                </a:cubicBezTo>
                <a:cubicBezTo>
                  <a:pt x="14333" y="4319"/>
                  <a:pt x="14323" y="4314"/>
                  <a:pt x="14311" y="4310"/>
                </a:cubicBezTo>
                <a:cubicBezTo>
                  <a:pt x="14299" y="4307"/>
                  <a:pt x="14286" y="4305"/>
                  <a:pt x="14271" y="4305"/>
                </a:cubicBezTo>
                <a:close/>
                <a:moveTo>
                  <a:pt x="14496" y="4635"/>
                </a:moveTo>
                <a:lnTo>
                  <a:pt x="14496" y="4270"/>
                </a:lnTo>
                <a:lnTo>
                  <a:pt x="14545" y="4270"/>
                </a:lnTo>
                <a:lnTo>
                  <a:pt x="14545" y="4635"/>
                </a:lnTo>
                <a:lnTo>
                  <a:pt x="14496" y="4635"/>
                </a:lnTo>
                <a:close/>
                <a:moveTo>
                  <a:pt x="14638" y="4635"/>
                </a:moveTo>
                <a:lnTo>
                  <a:pt x="14638" y="4270"/>
                </a:lnTo>
                <a:lnTo>
                  <a:pt x="14688" y="4270"/>
                </a:lnTo>
                <a:lnTo>
                  <a:pt x="14688" y="4594"/>
                </a:lnTo>
                <a:lnTo>
                  <a:pt x="14872" y="4594"/>
                </a:lnTo>
                <a:lnTo>
                  <a:pt x="14872" y="4635"/>
                </a:lnTo>
                <a:lnTo>
                  <a:pt x="14638" y="4635"/>
                </a:lnTo>
                <a:close/>
                <a:moveTo>
                  <a:pt x="14941" y="4635"/>
                </a:moveTo>
                <a:lnTo>
                  <a:pt x="14941" y="4270"/>
                </a:lnTo>
                <a:lnTo>
                  <a:pt x="14990" y="4270"/>
                </a:lnTo>
                <a:lnTo>
                  <a:pt x="14990" y="4635"/>
                </a:lnTo>
                <a:lnTo>
                  <a:pt x="14941" y="4635"/>
                </a:lnTo>
                <a:close/>
                <a:moveTo>
                  <a:pt x="15226" y="4311"/>
                </a:moveTo>
                <a:lnTo>
                  <a:pt x="15226" y="4635"/>
                </a:lnTo>
                <a:lnTo>
                  <a:pt x="15177" y="4635"/>
                </a:lnTo>
                <a:lnTo>
                  <a:pt x="15177" y="4311"/>
                </a:lnTo>
                <a:lnTo>
                  <a:pt x="15052" y="4311"/>
                </a:lnTo>
                <a:lnTo>
                  <a:pt x="15052" y="4270"/>
                </a:lnTo>
                <a:lnTo>
                  <a:pt x="15351" y="4270"/>
                </a:lnTo>
                <a:lnTo>
                  <a:pt x="15351" y="4311"/>
                </a:lnTo>
                <a:lnTo>
                  <a:pt x="15226" y="4311"/>
                </a:lnTo>
                <a:close/>
                <a:moveTo>
                  <a:pt x="15411" y="4635"/>
                </a:moveTo>
                <a:lnTo>
                  <a:pt x="15411" y="4270"/>
                </a:lnTo>
                <a:lnTo>
                  <a:pt x="15460" y="4270"/>
                </a:lnTo>
                <a:lnTo>
                  <a:pt x="15460" y="4635"/>
                </a:lnTo>
                <a:lnTo>
                  <a:pt x="15411" y="4635"/>
                </a:lnTo>
                <a:close/>
                <a:moveTo>
                  <a:pt x="15553" y="4635"/>
                </a:moveTo>
                <a:lnTo>
                  <a:pt x="15553" y="4270"/>
                </a:lnTo>
                <a:lnTo>
                  <a:pt x="15830" y="4270"/>
                </a:lnTo>
                <a:lnTo>
                  <a:pt x="15830" y="4311"/>
                </a:lnTo>
                <a:lnTo>
                  <a:pt x="15603" y="4311"/>
                </a:lnTo>
                <a:lnTo>
                  <a:pt x="15603" y="4428"/>
                </a:lnTo>
                <a:lnTo>
                  <a:pt x="15814" y="4428"/>
                </a:lnTo>
                <a:lnTo>
                  <a:pt x="15814" y="4467"/>
                </a:lnTo>
                <a:lnTo>
                  <a:pt x="15603" y="4467"/>
                </a:lnTo>
                <a:lnTo>
                  <a:pt x="15603" y="4594"/>
                </a:lnTo>
                <a:lnTo>
                  <a:pt x="15840" y="4594"/>
                </a:lnTo>
                <a:lnTo>
                  <a:pt x="15840" y="4635"/>
                </a:lnTo>
                <a:lnTo>
                  <a:pt x="15553" y="4635"/>
                </a:lnTo>
                <a:close/>
                <a:moveTo>
                  <a:pt x="16190" y="4534"/>
                </a:moveTo>
                <a:cubicBezTo>
                  <a:pt x="16190" y="4549"/>
                  <a:pt x="16187" y="4563"/>
                  <a:pt x="16181" y="4576"/>
                </a:cubicBezTo>
                <a:cubicBezTo>
                  <a:pt x="16175" y="4589"/>
                  <a:pt x="16166" y="4600"/>
                  <a:pt x="16153" y="4610"/>
                </a:cubicBezTo>
                <a:cubicBezTo>
                  <a:pt x="16141" y="4619"/>
                  <a:pt x="16125" y="4626"/>
                  <a:pt x="16106" y="4632"/>
                </a:cubicBezTo>
                <a:cubicBezTo>
                  <a:pt x="16087" y="4637"/>
                  <a:pt x="16065" y="4639"/>
                  <a:pt x="16039" y="4640"/>
                </a:cubicBezTo>
                <a:cubicBezTo>
                  <a:pt x="15994" y="4639"/>
                  <a:pt x="15959" y="4632"/>
                  <a:pt x="15933" y="4616"/>
                </a:cubicBezTo>
                <a:cubicBezTo>
                  <a:pt x="15908" y="4600"/>
                  <a:pt x="15892" y="4577"/>
                  <a:pt x="15885" y="4547"/>
                </a:cubicBezTo>
                <a:lnTo>
                  <a:pt x="15933" y="4537"/>
                </a:lnTo>
                <a:cubicBezTo>
                  <a:pt x="15935" y="4547"/>
                  <a:pt x="15939" y="4555"/>
                  <a:pt x="15944" y="4563"/>
                </a:cubicBezTo>
                <a:cubicBezTo>
                  <a:pt x="15949" y="4571"/>
                  <a:pt x="15956" y="4578"/>
                  <a:pt x="15964" y="4583"/>
                </a:cubicBezTo>
                <a:cubicBezTo>
                  <a:pt x="15973" y="4589"/>
                  <a:pt x="15983" y="4593"/>
                  <a:pt x="15996" y="4596"/>
                </a:cubicBezTo>
                <a:cubicBezTo>
                  <a:pt x="16008" y="4599"/>
                  <a:pt x="16023" y="4601"/>
                  <a:pt x="16041" y="4601"/>
                </a:cubicBezTo>
                <a:cubicBezTo>
                  <a:pt x="16056" y="4601"/>
                  <a:pt x="16069" y="4600"/>
                  <a:pt x="16081" y="4597"/>
                </a:cubicBezTo>
                <a:cubicBezTo>
                  <a:pt x="16094" y="4595"/>
                  <a:pt x="16104" y="4591"/>
                  <a:pt x="16113" y="4586"/>
                </a:cubicBezTo>
                <a:cubicBezTo>
                  <a:pt x="16122" y="4581"/>
                  <a:pt x="16128" y="4574"/>
                  <a:pt x="16133" y="4566"/>
                </a:cubicBezTo>
                <a:cubicBezTo>
                  <a:pt x="16138" y="4557"/>
                  <a:pt x="16141" y="4548"/>
                  <a:pt x="16141" y="4536"/>
                </a:cubicBezTo>
                <a:cubicBezTo>
                  <a:pt x="16141" y="4524"/>
                  <a:pt x="16138" y="4515"/>
                  <a:pt x="16133" y="4507"/>
                </a:cubicBezTo>
                <a:cubicBezTo>
                  <a:pt x="16127" y="4500"/>
                  <a:pt x="16120" y="4494"/>
                  <a:pt x="16110" y="4489"/>
                </a:cubicBezTo>
                <a:cubicBezTo>
                  <a:pt x="16100" y="4484"/>
                  <a:pt x="16088" y="4480"/>
                  <a:pt x="16075" y="4477"/>
                </a:cubicBezTo>
                <a:cubicBezTo>
                  <a:pt x="16061" y="4474"/>
                  <a:pt x="16046" y="4470"/>
                  <a:pt x="16029" y="4466"/>
                </a:cubicBezTo>
                <a:cubicBezTo>
                  <a:pt x="16019" y="4464"/>
                  <a:pt x="16009" y="4462"/>
                  <a:pt x="15999" y="4459"/>
                </a:cubicBezTo>
                <a:cubicBezTo>
                  <a:pt x="15989" y="4456"/>
                  <a:pt x="15979" y="4453"/>
                  <a:pt x="15969" y="4449"/>
                </a:cubicBezTo>
                <a:cubicBezTo>
                  <a:pt x="15960" y="4446"/>
                  <a:pt x="15951" y="4441"/>
                  <a:pt x="15943" y="4436"/>
                </a:cubicBezTo>
                <a:cubicBezTo>
                  <a:pt x="15935" y="4431"/>
                  <a:pt x="15927" y="4425"/>
                  <a:pt x="15921" y="4418"/>
                </a:cubicBezTo>
                <a:cubicBezTo>
                  <a:pt x="15915" y="4411"/>
                  <a:pt x="15911" y="4403"/>
                  <a:pt x="15907" y="4394"/>
                </a:cubicBezTo>
                <a:cubicBezTo>
                  <a:pt x="15904" y="4385"/>
                  <a:pt x="15902" y="4374"/>
                  <a:pt x="15902" y="4362"/>
                </a:cubicBezTo>
                <a:cubicBezTo>
                  <a:pt x="15902" y="4345"/>
                  <a:pt x="15906" y="4330"/>
                  <a:pt x="15913" y="4318"/>
                </a:cubicBezTo>
                <a:cubicBezTo>
                  <a:pt x="15920" y="4305"/>
                  <a:pt x="15929" y="4295"/>
                  <a:pt x="15942" y="4287"/>
                </a:cubicBezTo>
                <a:cubicBezTo>
                  <a:pt x="15954" y="4279"/>
                  <a:pt x="15969" y="4274"/>
                  <a:pt x="15986" y="4270"/>
                </a:cubicBezTo>
                <a:cubicBezTo>
                  <a:pt x="16002" y="4266"/>
                  <a:pt x="16021" y="4265"/>
                  <a:pt x="16040" y="4265"/>
                </a:cubicBezTo>
                <a:cubicBezTo>
                  <a:pt x="16063" y="4265"/>
                  <a:pt x="16082" y="4266"/>
                  <a:pt x="16098" y="4270"/>
                </a:cubicBezTo>
                <a:cubicBezTo>
                  <a:pt x="16114" y="4273"/>
                  <a:pt x="16128" y="4279"/>
                  <a:pt x="16139" y="4286"/>
                </a:cubicBezTo>
                <a:cubicBezTo>
                  <a:pt x="16150" y="4293"/>
                  <a:pt x="16159" y="4302"/>
                  <a:pt x="16165" y="4312"/>
                </a:cubicBezTo>
                <a:cubicBezTo>
                  <a:pt x="16172" y="4322"/>
                  <a:pt x="16177" y="4335"/>
                  <a:pt x="16181" y="4348"/>
                </a:cubicBezTo>
                <a:lnTo>
                  <a:pt x="16132" y="4357"/>
                </a:lnTo>
                <a:cubicBezTo>
                  <a:pt x="16130" y="4348"/>
                  <a:pt x="16127" y="4340"/>
                  <a:pt x="16122" y="4333"/>
                </a:cubicBezTo>
                <a:cubicBezTo>
                  <a:pt x="16117" y="4326"/>
                  <a:pt x="16111" y="4321"/>
                  <a:pt x="16104" y="4316"/>
                </a:cubicBezTo>
                <a:cubicBezTo>
                  <a:pt x="16097" y="4311"/>
                  <a:pt x="16088" y="4308"/>
                  <a:pt x="16077" y="4305"/>
                </a:cubicBezTo>
                <a:cubicBezTo>
                  <a:pt x="16066" y="4303"/>
                  <a:pt x="16054" y="4302"/>
                  <a:pt x="16040" y="4302"/>
                </a:cubicBezTo>
                <a:cubicBezTo>
                  <a:pt x="16023" y="4302"/>
                  <a:pt x="16009" y="4303"/>
                  <a:pt x="15997" y="4306"/>
                </a:cubicBezTo>
                <a:cubicBezTo>
                  <a:pt x="15986" y="4309"/>
                  <a:pt x="15977" y="4313"/>
                  <a:pt x="15970" y="4319"/>
                </a:cubicBezTo>
                <a:cubicBezTo>
                  <a:pt x="15963" y="4324"/>
                  <a:pt x="15958" y="4330"/>
                  <a:pt x="15955" y="4337"/>
                </a:cubicBezTo>
                <a:cubicBezTo>
                  <a:pt x="15952" y="4344"/>
                  <a:pt x="15950" y="4351"/>
                  <a:pt x="15950" y="4359"/>
                </a:cubicBezTo>
                <a:cubicBezTo>
                  <a:pt x="15950" y="4370"/>
                  <a:pt x="15953" y="4379"/>
                  <a:pt x="15958" y="4386"/>
                </a:cubicBezTo>
                <a:cubicBezTo>
                  <a:pt x="15964" y="4393"/>
                  <a:pt x="15971" y="4399"/>
                  <a:pt x="15980" y="4404"/>
                </a:cubicBezTo>
                <a:cubicBezTo>
                  <a:pt x="15990" y="4408"/>
                  <a:pt x="16000" y="4412"/>
                  <a:pt x="16013" y="4415"/>
                </a:cubicBezTo>
                <a:cubicBezTo>
                  <a:pt x="16025" y="4418"/>
                  <a:pt x="16038" y="4421"/>
                  <a:pt x="16052" y="4425"/>
                </a:cubicBezTo>
                <a:cubicBezTo>
                  <a:pt x="16063" y="4427"/>
                  <a:pt x="16074" y="4430"/>
                  <a:pt x="16085" y="4433"/>
                </a:cubicBezTo>
                <a:cubicBezTo>
                  <a:pt x="16096" y="4435"/>
                  <a:pt x="16107" y="4438"/>
                  <a:pt x="16117" y="4442"/>
                </a:cubicBezTo>
                <a:cubicBezTo>
                  <a:pt x="16127" y="4446"/>
                  <a:pt x="16137" y="4450"/>
                  <a:pt x="16146" y="4455"/>
                </a:cubicBezTo>
                <a:cubicBezTo>
                  <a:pt x="16154" y="4460"/>
                  <a:pt x="16162" y="4466"/>
                  <a:pt x="16169" y="4473"/>
                </a:cubicBezTo>
                <a:cubicBezTo>
                  <a:pt x="16175" y="4481"/>
                  <a:pt x="16180" y="4489"/>
                  <a:pt x="16184" y="4499"/>
                </a:cubicBezTo>
                <a:cubicBezTo>
                  <a:pt x="16188" y="4509"/>
                  <a:pt x="16190" y="4520"/>
                  <a:pt x="16190" y="4534"/>
                </a:cubicBezTo>
                <a:close/>
                <a:moveTo>
                  <a:pt x="17121" y="3810"/>
                </a:moveTo>
                <a:cubicBezTo>
                  <a:pt x="17119" y="3810"/>
                  <a:pt x="17117" y="3812"/>
                  <a:pt x="17117" y="3814"/>
                </a:cubicBezTo>
                <a:lnTo>
                  <a:pt x="17117" y="5076"/>
                </a:lnTo>
                <a:cubicBezTo>
                  <a:pt x="17117" y="5078"/>
                  <a:pt x="17119" y="5080"/>
                  <a:pt x="17121" y="5080"/>
                </a:cubicBezTo>
                <a:lnTo>
                  <a:pt x="21558" y="5080"/>
                </a:lnTo>
                <a:cubicBezTo>
                  <a:pt x="21560" y="5080"/>
                  <a:pt x="21562" y="5078"/>
                  <a:pt x="21562" y="5076"/>
                </a:cubicBezTo>
                <a:lnTo>
                  <a:pt x="21562" y="3814"/>
                </a:lnTo>
                <a:cubicBezTo>
                  <a:pt x="21562" y="3812"/>
                  <a:pt x="21560" y="3810"/>
                  <a:pt x="21558" y="3810"/>
                </a:cubicBezTo>
                <a:lnTo>
                  <a:pt x="17121" y="3810"/>
                </a:lnTo>
                <a:close/>
                <a:moveTo>
                  <a:pt x="17117" y="3810"/>
                </a:moveTo>
                <a:lnTo>
                  <a:pt x="17117" y="3810"/>
                </a:lnTo>
                <a:close/>
                <a:moveTo>
                  <a:pt x="21563" y="5081"/>
                </a:moveTo>
                <a:lnTo>
                  <a:pt x="21563" y="5081"/>
                </a:lnTo>
                <a:close/>
                <a:moveTo>
                  <a:pt x="17448" y="4635"/>
                </a:moveTo>
                <a:lnTo>
                  <a:pt x="17448" y="4270"/>
                </a:lnTo>
                <a:lnTo>
                  <a:pt x="17497" y="4270"/>
                </a:lnTo>
                <a:lnTo>
                  <a:pt x="17497" y="4594"/>
                </a:lnTo>
                <a:lnTo>
                  <a:pt x="17681" y="4594"/>
                </a:lnTo>
                <a:lnTo>
                  <a:pt x="17681" y="4635"/>
                </a:lnTo>
                <a:lnTo>
                  <a:pt x="17448" y="4635"/>
                </a:lnTo>
                <a:close/>
                <a:moveTo>
                  <a:pt x="18087" y="4450"/>
                </a:moveTo>
                <a:cubicBezTo>
                  <a:pt x="18087" y="4479"/>
                  <a:pt x="18083" y="4505"/>
                  <a:pt x="18074" y="4528"/>
                </a:cubicBezTo>
                <a:cubicBezTo>
                  <a:pt x="18066" y="4551"/>
                  <a:pt x="18054" y="4571"/>
                  <a:pt x="18039" y="4588"/>
                </a:cubicBezTo>
                <a:cubicBezTo>
                  <a:pt x="18023" y="4604"/>
                  <a:pt x="18004" y="4617"/>
                  <a:pt x="17982" y="4626"/>
                </a:cubicBezTo>
                <a:cubicBezTo>
                  <a:pt x="17960" y="4635"/>
                  <a:pt x="17934" y="4639"/>
                  <a:pt x="17906" y="4640"/>
                </a:cubicBezTo>
                <a:cubicBezTo>
                  <a:pt x="17876" y="4639"/>
                  <a:pt x="17850" y="4635"/>
                  <a:pt x="17827" y="4625"/>
                </a:cubicBezTo>
                <a:cubicBezTo>
                  <a:pt x="17805" y="4616"/>
                  <a:pt x="17786" y="4603"/>
                  <a:pt x="17771" y="4586"/>
                </a:cubicBezTo>
                <a:cubicBezTo>
                  <a:pt x="17756" y="4569"/>
                  <a:pt x="17745" y="4549"/>
                  <a:pt x="17737" y="4526"/>
                </a:cubicBezTo>
                <a:cubicBezTo>
                  <a:pt x="17729" y="4503"/>
                  <a:pt x="17726" y="4478"/>
                  <a:pt x="17726" y="4450"/>
                </a:cubicBezTo>
                <a:cubicBezTo>
                  <a:pt x="17726" y="4422"/>
                  <a:pt x="17730" y="4396"/>
                  <a:pt x="17737" y="4373"/>
                </a:cubicBezTo>
                <a:cubicBezTo>
                  <a:pt x="17745" y="4350"/>
                  <a:pt x="17757" y="4331"/>
                  <a:pt x="17772" y="4315"/>
                </a:cubicBezTo>
                <a:cubicBezTo>
                  <a:pt x="17788" y="4299"/>
                  <a:pt x="17807" y="4286"/>
                  <a:pt x="17829" y="4278"/>
                </a:cubicBezTo>
                <a:cubicBezTo>
                  <a:pt x="17851" y="4269"/>
                  <a:pt x="17877" y="4265"/>
                  <a:pt x="17906" y="4265"/>
                </a:cubicBezTo>
                <a:cubicBezTo>
                  <a:pt x="17935" y="4265"/>
                  <a:pt x="17961" y="4269"/>
                  <a:pt x="17983" y="4278"/>
                </a:cubicBezTo>
                <a:cubicBezTo>
                  <a:pt x="18006" y="4287"/>
                  <a:pt x="18025" y="4299"/>
                  <a:pt x="18040" y="4315"/>
                </a:cubicBezTo>
                <a:cubicBezTo>
                  <a:pt x="18055" y="4331"/>
                  <a:pt x="18067" y="4351"/>
                  <a:pt x="18075" y="4374"/>
                </a:cubicBezTo>
                <a:cubicBezTo>
                  <a:pt x="18083" y="4397"/>
                  <a:pt x="18087" y="4422"/>
                  <a:pt x="18087" y="4450"/>
                </a:cubicBezTo>
                <a:close/>
                <a:moveTo>
                  <a:pt x="18036" y="4450"/>
                </a:moveTo>
                <a:cubicBezTo>
                  <a:pt x="18036" y="4429"/>
                  <a:pt x="18034" y="4409"/>
                  <a:pt x="18028" y="4391"/>
                </a:cubicBezTo>
                <a:cubicBezTo>
                  <a:pt x="18022" y="4373"/>
                  <a:pt x="18014" y="4357"/>
                  <a:pt x="18003" y="4345"/>
                </a:cubicBezTo>
                <a:cubicBezTo>
                  <a:pt x="17992" y="4332"/>
                  <a:pt x="17979" y="4322"/>
                  <a:pt x="17962" y="4315"/>
                </a:cubicBezTo>
                <a:cubicBezTo>
                  <a:pt x="17946" y="4308"/>
                  <a:pt x="17928" y="4305"/>
                  <a:pt x="17906" y="4305"/>
                </a:cubicBezTo>
                <a:cubicBezTo>
                  <a:pt x="17885" y="4305"/>
                  <a:pt x="17866" y="4308"/>
                  <a:pt x="17849" y="4315"/>
                </a:cubicBezTo>
                <a:cubicBezTo>
                  <a:pt x="17833" y="4322"/>
                  <a:pt x="17819" y="4332"/>
                  <a:pt x="17808" y="4345"/>
                </a:cubicBezTo>
                <a:cubicBezTo>
                  <a:pt x="17797" y="4357"/>
                  <a:pt x="17789" y="4373"/>
                  <a:pt x="17784" y="4391"/>
                </a:cubicBezTo>
                <a:cubicBezTo>
                  <a:pt x="17778" y="4409"/>
                  <a:pt x="17776" y="4429"/>
                  <a:pt x="17776" y="4450"/>
                </a:cubicBezTo>
                <a:cubicBezTo>
                  <a:pt x="17776" y="4472"/>
                  <a:pt x="17778" y="4492"/>
                  <a:pt x="17784" y="4511"/>
                </a:cubicBezTo>
                <a:cubicBezTo>
                  <a:pt x="17790" y="4529"/>
                  <a:pt x="17798" y="4544"/>
                  <a:pt x="17809" y="4558"/>
                </a:cubicBezTo>
                <a:cubicBezTo>
                  <a:pt x="17820" y="4571"/>
                  <a:pt x="17833" y="4581"/>
                  <a:pt x="17850" y="4588"/>
                </a:cubicBezTo>
                <a:cubicBezTo>
                  <a:pt x="17866" y="4596"/>
                  <a:pt x="17885" y="4599"/>
                  <a:pt x="17906" y="4599"/>
                </a:cubicBezTo>
                <a:cubicBezTo>
                  <a:pt x="17929" y="4599"/>
                  <a:pt x="17948" y="4596"/>
                  <a:pt x="17965" y="4588"/>
                </a:cubicBezTo>
                <a:cubicBezTo>
                  <a:pt x="17981" y="4581"/>
                  <a:pt x="17995" y="4571"/>
                  <a:pt x="18005" y="4557"/>
                </a:cubicBezTo>
                <a:cubicBezTo>
                  <a:pt x="18016" y="4544"/>
                  <a:pt x="18024" y="4528"/>
                  <a:pt x="18029" y="4510"/>
                </a:cubicBezTo>
                <a:cubicBezTo>
                  <a:pt x="18034" y="4492"/>
                  <a:pt x="18036" y="4472"/>
                  <a:pt x="18036" y="4450"/>
                </a:cubicBezTo>
                <a:close/>
                <a:moveTo>
                  <a:pt x="18316" y="4305"/>
                </a:moveTo>
                <a:cubicBezTo>
                  <a:pt x="18295" y="4305"/>
                  <a:pt x="18277" y="4308"/>
                  <a:pt x="18261" y="4315"/>
                </a:cubicBezTo>
                <a:cubicBezTo>
                  <a:pt x="18245" y="4322"/>
                  <a:pt x="18232" y="4332"/>
                  <a:pt x="18221" y="4345"/>
                </a:cubicBezTo>
                <a:cubicBezTo>
                  <a:pt x="18210" y="4357"/>
                  <a:pt x="18202" y="4373"/>
                  <a:pt x="18197" y="4391"/>
                </a:cubicBezTo>
                <a:cubicBezTo>
                  <a:pt x="18191" y="4409"/>
                  <a:pt x="18188" y="4429"/>
                  <a:pt x="18188" y="4450"/>
                </a:cubicBezTo>
                <a:cubicBezTo>
                  <a:pt x="18188" y="4472"/>
                  <a:pt x="18191" y="4492"/>
                  <a:pt x="18197" y="4511"/>
                </a:cubicBezTo>
                <a:cubicBezTo>
                  <a:pt x="18203" y="4529"/>
                  <a:pt x="18212" y="4544"/>
                  <a:pt x="18223" y="4558"/>
                </a:cubicBezTo>
                <a:cubicBezTo>
                  <a:pt x="18234" y="4571"/>
                  <a:pt x="18248" y="4581"/>
                  <a:pt x="18264" y="4588"/>
                </a:cubicBezTo>
                <a:cubicBezTo>
                  <a:pt x="18280" y="4595"/>
                  <a:pt x="18298" y="4599"/>
                  <a:pt x="18318" y="4599"/>
                </a:cubicBezTo>
                <a:cubicBezTo>
                  <a:pt x="18332" y="4599"/>
                  <a:pt x="18345" y="4597"/>
                  <a:pt x="18357" y="4593"/>
                </a:cubicBezTo>
                <a:cubicBezTo>
                  <a:pt x="18368" y="4590"/>
                  <a:pt x="18379" y="4584"/>
                  <a:pt x="18388" y="4578"/>
                </a:cubicBezTo>
                <a:cubicBezTo>
                  <a:pt x="18398" y="4571"/>
                  <a:pt x="18406" y="4563"/>
                  <a:pt x="18413" y="4554"/>
                </a:cubicBezTo>
                <a:cubicBezTo>
                  <a:pt x="18421" y="4545"/>
                  <a:pt x="18427" y="4534"/>
                  <a:pt x="18433" y="4523"/>
                </a:cubicBezTo>
                <a:lnTo>
                  <a:pt x="18473" y="4543"/>
                </a:lnTo>
                <a:cubicBezTo>
                  <a:pt x="18467" y="4557"/>
                  <a:pt x="18459" y="4570"/>
                  <a:pt x="18449" y="4581"/>
                </a:cubicBezTo>
                <a:cubicBezTo>
                  <a:pt x="18439" y="4593"/>
                  <a:pt x="18428" y="4603"/>
                  <a:pt x="18415" y="4612"/>
                </a:cubicBezTo>
                <a:cubicBezTo>
                  <a:pt x="18402" y="4620"/>
                  <a:pt x="18387" y="4627"/>
                  <a:pt x="18371" y="4632"/>
                </a:cubicBezTo>
                <a:cubicBezTo>
                  <a:pt x="18355" y="4637"/>
                  <a:pt x="18336" y="4639"/>
                  <a:pt x="18316" y="4640"/>
                </a:cubicBezTo>
                <a:cubicBezTo>
                  <a:pt x="18286" y="4639"/>
                  <a:pt x="18261" y="4635"/>
                  <a:pt x="18238" y="4625"/>
                </a:cubicBezTo>
                <a:cubicBezTo>
                  <a:pt x="18216" y="4616"/>
                  <a:pt x="18198" y="4603"/>
                  <a:pt x="18183" y="4586"/>
                </a:cubicBezTo>
                <a:cubicBezTo>
                  <a:pt x="18168" y="4569"/>
                  <a:pt x="18157" y="4549"/>
                  <a:pt x="18149" y="4526"/>
                </a:cubicBezTo>
                <a:cubicBezTo>
                  <a:pt x="18142" y="4503"/>
                  <a:pt x="18138" y="4478"/>
                  <a:pt x="18138" y="4450"/>
                </a:cubicBezTo>
                <a:cubicBezTo>
                  <a:pt x="18138" y="4422"/>
                  <a:pt x="18142" y="4396"/>
                  <a:pt x="18150" y="4373"/>
                </a:cubicBezTo>
                <a:cubicBezTo>
                  <a:pt x="18158" y="4350"/>
                  <a:pt x="18169" y="4331"/>
                  <a:pt x="18184" y="4315"/>
                </a:cubicBezTo>
                <a:cubicBezTo>
                  <a:pt x="18200" y="4299"/>
                  <a:pt x="18218" y="4286"/>
                  <a:pt x="18240" y="4278"/>
                </a:cubicBezTo>
                <a:cubicBezTo>
                  <a:pt x="18262" y="4269"/>
                  <a:pt x="18287" y="4265"/>
                  <a:pt x="18316" y="4265"/>
                </a:cubicBezTo>
                <a:cubicBezTo>
                  <a:pt x="18354" y="4265"/>
                  <a:pt x="18387" y="4272"/>
                  <a:pt x="18413" y="4287"/>
                </a:cubicBezTo>
                <a:cubicBezTo>
                  <a:pt x="18439" y="4302"/>
                  <a:pt x="18458" y="4325"/>
                  <a:pt x="18470" y="4355"/>
                </a:cubicBezTo>
                <a:lnTo>
                  <a:pt x="18423" y="4370"/>
                </a:lnTo>
                <a:cubicBezTo>
                  <a:pt x="18420" y="4362"/>
                  <a:pt x="18415" y="4353"/>
                  <a:pt x="18409" y="4346"/>
                </a:cubicBezTo>
                <a:cubicBezTo>
                  <a:pt x="18403" y="4338"/>
                  <a:pt x="18396" y="4331"/>
                  <a:pt x="18387" y="4325"/>
                </a:cubicBezTo>
                <a:cubicBezTo>
                  <a:pt x="18379" y="4319"/>
                  <a:pt x="18368" y="4314"/>
                  <a:pt x="18357" y="4310"/>
                </a:cubicBezTo>
                <a:cubicBezTo>
                  <a:pt x="18345" y="4307"/>
                  <a:pt x="18331" y="4305"/>
                  <a:pt x="18316" y="4305"/>
                </a:cubicBezTo>
                <a:close/>
                <a:moveTo>
                  <a:pt x="18879" y="4450"/>
                </a:moveTo>
                <a:cubicBezTo>
                  <a:pt x="18879" y="4479"/>
                  <a:pt x="18875" y="4505"/>
                  <a:pt x="18866" y="4528"/>
                </a:cubicBezTo>
                <a:cubicBezTo>
                  <a:pt x="18858" y="4551"/>
                  <a:pt x="18846" y="4571"/>
                  <a:pt x="18831" y="4588"/>
                </a:cubicBezTo>
                <a:cubicBezTo>
                  <a:pt x="18815" y="4604"/>
                  <a:pt x="18796" y="4617"/>
                  <a:pt x="18774" y="4626"/>
                </a:cubicBezTo>
                <a:cubicBezTo>
                  <a:pt x="18752" y="4635"/>
                  <a:pt x="18726" y="4639"/>
                  <a:pt x="18698" y="4640"/>
                </a:cubicBezTo>
                <a:cubicBezTo>
                  <a:pt x="18668" y="4639"/>
                  <a:pt x="18642" y="4635"/>
                  <a:pt x="18619" y="4625"/>
                </a:cubicBezTo>
                <a:cubicBezTo>
                  <a:pt x="18597" y="4616"/>
                  <a:pt x="18578" y="4603"/>
                  <a:pt x="18563" y="4586"/>
                </a:cubicBezTo>
                <a:cubicBezTo>
                  <a:pt x="18548" y="4569"/>
                  <a:pt x="18537" y="4549"/>
                  <a:pt x="18529" y="4526"/>
                </a:cubicBezTo>
                <a:cubicBezTo>
                  <a:pt x="18521" y="4503"/>
                  <a:pt x="18518" y="4478"/>
                  <a:pt x="18518" y="4450"/>
                </a:cubicBezTo>
                <a:cubicBezTo>
                  <a:pt x="18518" y="4422"/>
                  <a:pt x="18522" y="4396"/>
                  <a:pt x="18529" y="4373"/>
                </a:cubicBezTo>
                <a:cubicBezTo>
                  <a:pt x="18537" y="4350"/>
                  <a:pt x="18549" y="4331"/>
                  <a:pt x="18564" y="4315"/>
                </a:cubicBezTo>
                <a:cubicBezTo>
                  <a:pt x="18580" y="4299"/>
                  <a:pt x="18599" y="4286"/>
                  <a:pt x="18621" y="4278"/>
                </a:cubicBezTo>
                <a:cubicBezTo>
                  <a:pt x="18643" y="4269"/>
                  <a:pt x="18669" y="4265"/>
                  <a:pt x="18698" y="4265"/>
                </a:cubicBezTo>
                <a:cubicBezTo>
                  <a:pt x="18727" y="4265"/>
                  <a:pt x="18753" y="4269"/>
                  <a:pt x="18775" y="4278"/>
                </a:cubicBezTo>
                <a:cubicBezTo>
                  <a:pt x="18798" y="4287"/>
                  <a:pt x="18817" y="4299"/>
                  <a:pt x="18832" y="4315"/>
                </a:cubicBezTo>
                <a:cubicBezTo>
                  <a:pt x="18847" y="4331"/>
                  <a:pt x="18859" y="4351"/>
                  <a:pt x="18867" y="4374"/>
                </a:cubicBezTo>
                <a:cubicBezTo>
                  <a:pt x="18875" y="4397"/>
                  <a:pt x="18879" y="4422"/>
                  <a:pt x="18879" y="4450"/>
                </a:cubicBezTo>
                <a:close/>
                <a:moveTo>
                  <a:pt x="18828" y="4450"/>
                </a:moveTo>
                <a:cubicBezTo>
                  <a:pt x="18828" y="4429"/>
                  <a:pt x="18826" y="4409"/>
                  <a:pt x="18820" y="4391"/>
                </a:cubicBezTo>
                <a:cubicBezTo>
                  <a:pt x="18814" y="4373"/>
                  <a:pt x="18806" y="4357"/>
                  <a:pt x="18795" y="4345"/>
                </a:cubicBezTo>
                <a:cubicBezTo>
                  <a:pt x="18784" y="4332"/>
                  <a:pt x="18771" y="4322"/>
                  <a:pt x="18754" y="4315"/>
                </a:cubicBezTo>
                <a:cubicBezTo>
                  <a:pt x="18738" y="4308"/>
                  <a:pt x="18720" y="4305"/>
                  <a:pt x="18698" y="4305"/>
                </a:cubicBezTo>
                <a:cubicBezTo>
                  <a:pt x="18677" y="4305"/>
                  <a:pt x="18658" y="4308"/>
                  <a:pt x="18641" y="4315"/>
                </a:cubicBezTo>
                <a:cubicBezTo>
                  <a:pt x="18625" y="4322"/>
                  <a:pt x="18611" y="4332"/>
                  <a:pt x="18600" y="4345"/>
                </a:cubicBezTo>
                <a:cubicBezTo>
                  <a:pt x="18589" y="4357"/>
                  <a:pt x="18581" y="4373"/>
                  <a:pt x="18576" y="4391"/>
                </a:cubicBezTo>
                <a:cubicBezTo>
                  <a:pt x="18570" y="4409"/>
                  <a:pt x="18568" y="4429"/>
                  <a:pt x="18568" y="4450"/>
                </a:cubicBezTo>
                <a:cubicBezTo>
                  <a:pt x="18568" y="4472"/>
                  <a:pt x="18570" y="4492"/>
                  <a:pt x="18576" y="4511"/>
                </a:cubicBezTo>
                <a:cubicBezTo>
                  <a:pt x="18582" y="4529"/>
                  <a:pt x="18590" y="4544"/>
                  <a:pt x="18601" y="4558"/>
                </a:cubicBezTo>
                <a:cubicBezTo>
                  <a:pt x="18612" y="4571"/>
                  <a:pt x="18625" y="4581"/>
                  <a:pt x="18642" y="4588"/>
                </a:cubicBezTo>
                <a:cubicBezTo>
                  <a:pt x="18658" y="4596"/>
                  <a:pt x="18677" y="4599"/>
                  <a:pt x="18698" y="4599"/>
                </a:cubicBezTo>
                <a:cubicBezTo>
                  <a:pt x="18721" y="4599"/>
                  <a:pt x="18740" y="4596"/>
                  <a:pt x="18757" y="4588"/>
                </a:cubicBezTo>
                <a:cubicBezTo>
                  <a:pt x="18773" y="4581"/>
                  <a:pt x="18787" y="4571"/>
                  <a:pt x="18797" y="4557"/>
                </a:cubicBezTo>
                <a:cubicBezTo>
                  <a:pt x="18808" y="4544"/>
                  <a:pt x="18816" y="4528"/>
                  <a:pt x="18821" y="4510"/>
                </a:cubicBezTo>
                <a:cubicBezTo>
                  <a:pt x="18826" y="4492"/>
                  <a:pt x="18828" y="4472"/>
                  <a:pt x="18828" y="4450"/>
                </a:cubicBezTo>
                <a:close/>
                <a:moveTo>
                  <a:pt x="19256" y="4635"/>
                </a:moveTo>
                <a:lnTo>
                  <a:pt x="19256" y="4391"/>
                </a:lnTo>
                <a:cubicBezTo>
                  <a:pt x="19256" y="4383"/>
                  <a:pt x="19256" y="4374"/>
                  <a:pt x="19257" y="4365"/>
                </a:cubicBezTo>
                <a:cubicBezTo>
                  <a:pt x="19257" y="4355"/>
                  <a:pt x="19257" y="4347"/>
                  <a:pt x="19257" y="4339"/>
                </a:cubicBezTo>
                <a:cubicBezTo>
                  <a:pt x="19258" y="4331"/>
                  <a:pt x="19258" y="4322"/>
                  <a:pt x="19259" y="4314"/>
                </a:cubicBezTo>
                <a:cubicBezTo>
                  <a:pt x="19256" y="4323"/>
                  <a:pt x="19254" y="4331"/>
                  <a:pt x="19251" y="4340"/>
                </a:cubicBezTo>
                <a:cubicBezTo>
                  <a:pt x="19249" y="4347"/>
                  <a:pt x="19246" y="4355"/>
                  <a:pt x="19244" y="4364"/>
                </a:cubicBezTo>
                <a:cubicBezTo>
                  <a:pt x="19241" y="4372"/>
                  <a:pt x="19239" y="4379"/>
                  <a:pt x="19236" y="4386"/>
                </a:cubicBezTo>
                <a:lnTo>
                  <a:pt x="19142" y="4635"/>
                </a:lnTo>
                <a:lnTo>
                  <a:pt x="19107" y="4635"/>
                </a:lnTo>
                <a:lnTo>
                  <a:pt x="19012" y="4386"/>
                </a:lnTo>
                <a:cubicBezTo>
                  <a:pt x="19011" y="4384"/>
                  <a:pt x="19010" y="4381"/>
                  <a:pt x="19009" y="4377"/>
                </a:cubicBezTo>
                <a:cubicBezTo>
                  <a:pt x="19008" y="4374"/>
                  <a:pt x="19006" y="4370"/>
                  <a:pt x="19005" y="4366"/>
                </a:cubicBezTo>
                <a:cubicBezTo>
                  <a:pt x="19004" y="4362"/>
                  <a:pt x="19003" y="4358"/>
                  <a:pt x="19001" y="4354"/>
                </a:cubicBezTo>
                <a:cubicBezTo>
                  <a:pt x="19000" y="4350"/>
                  <a:pt x="18999" y="4346"/>
                  <a:pt x="18998" y="4342"/>
                </a:cubicBezTo>
                <a:cubicBezTo>
                  <a:pt x="18995" y="4333"/>
                  <a:pt x="18992" y="4324"/>
                  <a:pt x="18989" y="4314"/>
                </a:cubicBezTo>
                <a:cubicBezTo>
                  <a:pt x="18989" y="4323"/>
                  <a:pt x="18989" y="4333"/>
                  <a:pt x="18990" y="4343"/>
                </a:cubicBezTo>
                <a:cubicBezTo>
                  <a:pt x="18990" y="4351"/>
                  <a:pt x="18990" y="4359"/>
                  <a:pt x="18991" y="4368"/>
                </a:cubicBezTo>
                <a:cubicBezTo>
                  <a:pt x="18991" y="4377"/>
                  <a:pt x="18991" y="4385"/>
                  <a:pt x="18991" y="4391"/>
                </a:cubicBezTo>
                <a:lnTo>
                  <a:pt x="18991" y="4635"/>
                </a:lnTo>
                <a:lnTo>
                  <a:pt x="18947" y="4635"/>
                </a:lnTo>
                <a:lnTo>
                  <a:pt x="18947" y="4270"/>
                </a:lnTo>
                <a:lnTo>
                  <a:pt x="19012" y="4270"/>
                </a:lnTo>
                <a:lnTo>
                  <a:pt x="19109" y="4523"/>
                </a:lnTo>
                <a:cubicBezTo>
                  <a:pt x="19110" y="4526"/>
                  <a:pt x="19111" y="4531"/>
                  <a:pt x="19113" y="4536"/>
                </a:cubicBezTo>
                <a:cubicBezTo>
                  <a:pt x="19115" y="4542"/>
                  <a:pt x="19116" y="4547"/>
                  <a:pt x="19118" y="4553"/>
                </a:cubicBezTo>
                <a:cubicBezTo>
                  <a:pt x="19119" y="4558"/>
                  <a:pt x="19121" y="4564"/>
                  <a:pt x="19122" y="4569"/>
                </a:cubicBezTo>
                <a:cubicBezTo>
                  <a:pt x="19123" y="4574"/>
                  <a:pt x="19124" y="4578"/>
                  <a:pt x="19125" y="4581"/>
                </a:cubicBezTo>
                <a:cubicBezTo>
                  <a:pt x="19125" y="4578"/>
                  <a:pt x="19126" y="4574"/>
                  <a:pt x="19128" y="4569"/>
                </a:cubicBezTo>
                <a:cubicBezTo>
                  <a:pt x="19129" y="4564"/>
                  <a:pt x="19131" y="4558"/>
                  <a:pt x="19132" y="4553"/>
                </a:cubicBezTo>
                <a:cubicBezTo>
                  <a:pt x="19134" y="4547"/>
                  <a:pt x="19136" y="4541"/>
                  <a:pt x="19138" y="4536"/>
                </a:cubicBezTo>
                <a:cubicBezTo>
                  <a:pt x="19140" y="4531"/>
                  <a:pt x="19141" y="4526"/>
                  <a:pt x="19142" y="4523"/>
                </a:cubicBezTo>
                <a:lnTo>
                  <a:pt x="19237" y="4270"/>
                </a:lnTo>
                <a:lnTo>
                  <a:pt x="19301" y="4270"/>
                </a:lnTo>
                <a:lnTo>
                  <a:pt x="19301" y="4635"/>
                </a:lnTo>
                <a:lnTo>
                  <a:pt x="19256" y="4635"/>
                </a:lnTo>
                <a:close/>
                <a:moveTo>
                  <a:pt x="19726" y="4450"/>
                </a:moveTo>
                <a:cubicBezTo>
                  <a:pt x="19726" y="4479"/>
                  <a:pt x="19722" y="4505"/>
                  <a:pt x="19713" y="4528"/>
                </a:cubicBezTo>
                <a:cubicBezTo>
                  <a:pt x="19705" y="4551"/>
                  <a:pt x="19693" y="4571"/>
                  <a:pt x="19678" y="4588"/>
                </a:cubicBezTo>
                <a:cubicBezTo>
                  <a:pt x="19662" y="4604"/>
                  <a:pt x="19643" y="4617"/>
                  <a:pt x="19621" y="4626"/>
                </a:cubicBezTo>
                <a:cubicBezTo>
                  <a:pt x="19599" y="4635"/>
                  <a:pt x="19573" y="4639"/>
                  <a:pt x="19545" y="4640"/>
                </a:cubicBezTo>
                <a:cubicBezTo>
                  <a:pt x="19515" y="4639"/>
                  <a:pt x="19489" y="4635"/>
                  <a:pt x="19466" y="4625"/>
                </a:cubicBezTo>
                <a:cubicBezTo>
                  <a:pt x="19444" y="4616"/>
                  <a:pt x="19425" y="4603"/>
                  <a:pt x="19410" y="4586"/>
                </a:cubicBezTo>
                <a:cubicBezTo>
                  <a:pt x="19395" y="4569"/>
                  <a:pt x="19384" y="4549"/>
                  <a:pt x="19376" y="4526"/>
                </a:cubicBezTo>
                <a:cubicBezTo>
                  <a:pt x="19368" y="4503"/>
                  <a:pt x="19365" y="4478"/>
                  <a:pt x="19365" y="4450"/>
                </a:cubicBezTo>
                <a:cubicBezTo>
                  <a:pt x="19365" y="4422"/>
                  <a:pt x="19369" y="4396"/>
                  <a:pt x="19376" y="4373"/>
                </a:cubicBezTo>
                <a:cubicBezTo>
                  <a:pt x="19384" y="4350"/>
                  <a:pt x="19396" y="4331"/>
                  <a:pt x="19411" y="4315"/>
                </a:cubicBezTo>
                <a:cubicBezTo>
                  <a:pt x="19427" y="4299"/>
                  <a:pt x="19446" y="4286"/>
                  <a:pt x="19468" y="4278"/>
                </a:cubicBezTo>
                <a:cubicBezTo>
                  <a:pt x="19490" y="4269"/>
                  <a:pt x="19516" y="4265"/>
                  <a:pt x="19545" y="4265"/>
                </a:cubicBezTo>
                <a:cubicBezTo>
                  <a:pt x="19574" y="4265"/>
                  <a:pt x="19600" y="4269"/>
                  <a:pt x="19622" y="4278"/>
                </a:cubicBezTo>
                <a:cubicBezTo>
                  <a:pt x="19645" y="4287"/>
                  <a:pt x="19664" y="4299"/>
                  <a:pt x="19679" y="4315"/>
                </a:cubicBezTo>
                <a:cubicBezTo>
                  <a:pt x="19694" y="4331"/>
                  <a:pt x="19706" y="4351"/>
                  <a:pt x="19714" y="4374"/>
                </a:cubicBezTo>
                <a:cubicBezTo>
                  <a:pt x="19722" y="4397"/>
                  <a:pt x="19726" y="4422"/>
                  <a:pt x="19726" y="4450"/>
                </a:cubicBezTo>
                <a:close/>
                <a:moveTo>
                  <a:pt x="19675" y="4450"/>
                </a:moveTo>
                <a:cubicBezTo>
                  <a:pt x="19675" y="4429"/>
                  <a:pt x="19673" y="4409"/>
                  <a:pt x="19667" y="4391"/>
                </a:cubicBezTo>
                <a:cubicBezTo>
                  <a:pt x="19661" y="4373"/>
                  <a:pt x="19653" y="4357"/>
                  <a:pt x="19642" y="4345"/>
                </a:cubicBezTo>
                <a:cubicBezTo>
                  <a:pt x="19631" y="4332"/>
                  <a:pt x="19618" y="4322"/>
                  <a:pt x="19601" y="4315"/>
                </a:cubicBezTo>
                <a:cubicBezTo>
                  <a:pt x="19585" y="4308"/>
                  <a:pt x="19567" y="4305"/>
                  <a:pt x="19545" y="4305"/>
                </a:cubicBezTo>
                <a:cubicBezTo>
                  <a:pt x="19524" y="4305"/>
                  <a:pt x="19505" y="4308"/>
                  <a:pt x="19488" y="4315"/>
                </a:cubicBezTo>
                <a:cubicBezTo>
                  <a:pt x="19472" y="4322"/>
                  <a:pt x="19458" y="4332"/>
                  <a:pt x="19447" y="4345"/>
                </a:cubicBezTo>
                <a:cubicBezTo>
                  <a:pt x="19436" y="4357"/>
                  <a:pt x="19428" y="4373"/>
                  <a:pt x="19423" y="4391"/>
                </a:cubicBezTo>
                <a:cubicBezTo>
                  <a:pt x="19417" y="4409"/>
                  <a:pt x="19415" y="4429"/>
                  <a:pt x="19415" y="4450"/>
                </a:cubicBezTo>
                <a:cubicBezTo>
                  <a:pt x="19415" y="4472"/>
                  <a:pt x="19417" y="4492"/>
                  <a:pt x="19423" y="4511"/>
                </a:cubicBezTo>
                <a:cubicBezTo>
                  <a:pt x="19429" y="4529"/>
                  <a:pt x="19437" y="4544"/>
                  <a:pt x="19448" y="4558"/>
                </a:cubicBezTo>
                <a:cubicBezTo>
                  <a:pt x="19459" y="4571"/>
                  <a:pt x="19472" y="4581"/>
                  <a:pt x="19489" y="4588"/>
                </a:cubicBezTo>
                <a:cubicBezTo>
                  <a:pt x="19505" y="4596"/>
                  <a:pt x="19524" y="4599"/>
                  <a:pt x="19545" y="4599"/>
                </a:cubicBezTo>
                <a:cubicBezTo>
                  <a:pt x="19568" y="4599"/>
                  <a:pt x="19587" y="4596"/>
                  <a:pt x="19604" y="4588"/>
                </a:cubicBezTo>
                <a:cubicBezTo>
                  <a:pt x="19620" y="4581"/>
                  <a:pt x="19634" y="4571"/>
                  <a:pt x="19644" y="4557"/>
                </a:cubicBezTo>
                <a:cubicBezTo>
                  <a:pt x="19655" y="4544"/>
                  <a:pt x="19663" y="4528"/>
                  <a:pt x="19668" y="4510"/>
                </a:cubicBezTo>
                <a:cubicBezTo>
                  <a:pt x="19673" y="4492"/>
                  <a:pt x="19675" y="4472"/>
                  <a:pt x="19675" y="4450"/>
                </a:cubicBezTo>
                <a:close/>
                <a:moveTo>
                  <a:pt x="19935" y="4311"/>
                </a:moveTo>
                <a:lnTo>
                  <a:pt x="19935" y="4635"/>
                </a:lnTo>
                <a:lnTo>
                  <a:pt x="19886" y="4635"/>
                </a:lnTo>
                <a:lnTo>
                  <a:pt x="19886" y="4311"/>
                </a:lnTo>
                <a:lnTo>
                  <a:pt x="19761" y="4311"/>
                </a:lnTo>
                <a:lnTo>
                  <a:pt x="19761" y="4270"/>
                </a:lnTo>
                <a:lnTo>
                  <a:pt x="20061" y="4270"/>
                </a:lnTo>
                <a:lnTo>
                  <a:pt x="20061" y="4311"/>
                </a:lnTo>
                <a:lnTo>
                  <a:pt x="19935" y="4311"/>
                </a:lnTo>
                <a:close/>
                <a:moveTo>
                  <a:pt x="20120" y="4635"/>
                </a:moveTo>
                <a:lnTo>
                  <a:pt x="20120" y="4270"/>
                </a:lnTo>
                <a:lnTo>
                  <a:pt x="20170" y="4270"/>
                </a:lnTo>
                <a:lnTo>
                  <a:pt x="20170" y="4635"/>
                </a:lnTo>
                <a:lnTo>
                  <a:pt x="20120" y="4635"/>
                </a:lnTo>
                <a:close/>
                <a:moveTo>
                  <a:pt x="20421" y="4635"/>
                </a:moveTo>
                <a:lnTo>
                  <a:pt x="20370" y="4635"/>
                </a:lnTo>
                <a:lnTo>
                  <a:pt x="20222" y="4270"/>
                </a:lnTo>
                <a:lnTo>
                  <a:pt x="20274" y="4270"/>
                </a:lnTo>
                <a:lnTo>
                  <a:pt x="20374" y="4527"/>
                </a:lnTo>
                <a:cubicBezTo>
                  <a:pt x="20377" y="4534"/>
                  <a:pt x="20380" y="4542"/>
                  <a:pt x="20382" y="4550"/>
                </a:cubicBezTo>
                <a:cubicBezTo>
                  <a:pt x="20385" y="4557"/>
                  <a:pt x="20387" y="4564"/>
                  <a:pt x="20389" y="4570"/>
                </a:cubicBezTo>
                <a:cubicBezTo>
                  <a:pt x="20392" y="4577"/>
                  <a:pt x="20394" y="4584"/>
                  <a:pt x="20396" y="4591"/>
                </a:cubicBezTo>
                <a:cubicBezTo>
                  <a:pt x="20398" y="4585"/>
                  <a:pt x="20400" y="4578"/>
                  <a:pt x="20403" y="4571"/>
                </a:cubicBezTo>
                <a:cubicBezTo>
                  <a:pt x="20405" y="4565"/>
                  <a:pt x="20407" y="4558"/>
                  <a:pt x="20410" y="4550"/>
                </a:cubicBezTo>
                <a:cubicBezTo>
                  <a:pt x="20412" y="4543"/>
                  <a:pt x="20415" y="4535"/>
                  <a:pt x="20418" y="4527"/>
                </a:cubicBezTo>
                <a:lnTo>
                  <a:pt x="20518" y="4270"/>
                </a:lnTo>
                <a:lnTo>
                  <a:pt x="20570" y="4270"/>
                </a:lnTo>
                <a:lnTo>
                  <a:pt x="20421" y="4635"/>
                </a:lnTo>
                <a:close/>
                <a:moveTo>
                  <a:pt x="20615" y="4635"/>
                </a:moveTo>
                <a:lnTo>
                  <a:pt x="20615" y="4270"/>
                </a:lnTo>
                <a:lnTo>
                  <a:pt x="20891" y="4270"/>
                </a:lnTo>
                <a:lnTo>
                  <a:pt x="20891" y="4311"/>
                </a:lnTo>
                <a:lnTo>
                  <a:pt x="20664" y="4311"/>
                </a:lnTo>
                <a:lnTo>
                  <a:pt x="20664" y="4428"/>
                </a:lnTo>
                <a:lnTo>
                  <a:pt x="20876" y="4428"/>
                </a:lnTo>
                <a:lnTo>
                  <a:pt x="20876" y="4467"/>
                </a:lnTo>
                <a:lnTo>
                  <a:pt x="20664" y="4467"/>
                </a:lnTo>
                <a:lnTo>
                  <a:pt x="20664" y="4594"/>
                </a:lnTo>
                <a:lnTo>
                  <a:pt x="20902" y="4594"/>
                </a:lnTo>
                <a:lnTo>
                  <a:pt x="20902" y="4635"/>
                </a:lnTo>
                <a:lnTo>
                  <a:pt x="20615" y="4635"/>
                </a:lnTo>
                <a:close/>
                <a:moveTo>
                  <a:pt x="21251" y="4534"/>
                </a:moveTo>
                <a:cubicBezTo>
                  <a:pt x="21251" y="4549"/>
                  <a:pt x="21248" y="4563"/>
                  <a:pt x="21242" y="4576"/>
                </a:cubicBezTo>
                <a:cubicBezTo>
                  <a:pt x="21236" y="4589"/>
                  <a:pt x="21227" y="4600"/>
                  <a:pt x="21215" y="4610"/>
                </a:cubicBezTo>
                <a:cubicBezTo>
                  <a:pt x="21202" y="4619"/>
                  <a:pt x="21187" y="4626"/>
                  <a:pt x="21168" y="4632"/>
                </a:cubicBezTo>
                <a:cubicBezTo>
                  <a:pt x="21149" y="4637"/>
                  <a:pt x="21127" y="4639"/>
                  <a:pt x="21101" y="4640"/>
                </a:cubicBezTo>
                <a:cubicBezTo>
                  <a:pt x="21055" y="4639"/>
                  <a:pt x="21020" y="4632"/>
                  <a:pt x="20995" y="4616"/>
                </a:cubicBezTo>
                <a:cubicBezTo>
                  <a:pt x="20970" y="4600"/>
                  <a:pt x="20953" y="4577"/>
                  <a:pt x="20947" y="4547"/>
                </a:cubicBezTo>
                <a:lnTo>
                  <a:pt x="20994" y="4537"/>
                </a:lnTo>
                <a:cubicBezTo>
                  <a:pt x="20997" y="4547"/>
                  <a:pt x="21000" y="4555"/>
                  <a:pt x="21005" y="4563"/>
                </a:cubicBezTo>
                <a:cubicBezTo>
                  <a:pt x="21010" y="4571"/>
                  <a:pt x="21017" y="4578"/>
                  <a:pt x="21026" y="4583"/>
                </a:cubicBezTo>
                <a:cubicBezTo>
                  <a:pt x="21034" y="4589"/>
                  <a:pt x="21045" y="4593"/>
                  <a:pt x="21057" y="4596"/>
                </a:cubicBezTo>
                <a:cubicBezTo>
                  <a:pt x="21070" y="4599"/>
                  <a:pt x="21085" y="4601"/>
                  <a:pt x="21103" y="4601"/>
                </a:cubicBezTo>
                <a:cubicBezTo>
                  <a:pt x="21117" y="4601"/>
                  <a:pt x="21131" y="4600"/>
                  <a:pt x="21143" y="4597"/>
                </a:cubicBezTo>
                <a:cubicBezTo>
                  <a:pt x="21155" y="4595"/>
                  <a:pt x="21166" y="4591"/>
                  <a:pt x="21174" y="4586"/>
                </a:cubicBezTo>
                <a:cubicBezTo>
                  <a:pt x="21183" y="4581"/>
                  <a:pt x="21190" y="4574"/>
                  <a:pt x="21195" y="4566"/>
                </a:cubicBezTo>
                <a:cubicBezTo>
                  <a:pt x="21200" y="4557"/>
                  <a:pt x="21202" y="4548"/>
                  <a:pt x="21202" y="4536"/>
                </a:cubicBezTo>
                <a:cubicBezTo>
                  <a:pt x="21202" y="4524"/>
                  <a:pt x="21200" y="4515"/>
                  <a:pt x="21194" y="4507"/>
                </a:cubicBezTo>
                <a:cubicBezTo>
                  <a:pt x="21189" y="4500"/>
                  <a:pt x="21181" y="4494"/>
                  <a:pt x="21171" y="4489"/>
                </a:cubicBezTo>
                <a:cubicBezTo>
                  <a:pt x="21161" y="4484"/>
                  <a:pt x="21150" y="4480"/>
                  <a:pt x="21136" y="4477"/>
                </a:cubicBezTo>
                <a:cubicBezTo>
                  <a:pt x="21123" y="4474"/>
                  <a:pt x="21107" y="4470"/>
                  <a:pt x="21091" y="4466"/>
                </a:cubicBezTo>
                <a:cubicBezTo>
                  <a:pt x="21081" y="4464"/>
                  <a:pt x="21071" y="4462"/>
                  <a:pt x="21060" y="4459"/>
                </a:cubicBezTo>
                <a:cubicBezTo>
                  <a:pt x="21050" y="4456"/>
                  <a:pt x="21040" y="4453"/>
                  <a:pt x="21031" y="4449"/>
                </a:cubicBezTo>
                <a:cubicBezTo>
                  <a:pt x="21021" y="4446"/>
                  <a:pt x="21013" y="4441"/>
                  <a:pt x="21004" y="4436"/>
                </a:cubicBezTo>
                <a:cubicBezTo>
                  <a:pt x="20996" y="4431"/>
                  <a:pt x="20989" y="4425"/>
                  <a:pt x="20983" y="4418"/>
                </a:cubicBezTo>
                <a:cubicBezTo>
                  <a:pt x="20977" y="4411"/>
                  <a:pt x="20972" y="4403"/>
                  <a:pt x="20969" y="4394"/>
                </a:cubicBezTo>
                <a:cubicBezTo>
                  <a:pt x="20965" y="4385"/>
                  <a:pt x="20964" y="4374"/>
                  <a:pt x="20964" y="4362"/>
                </a:cubicBezTo>
                <a:cubicBezTo>
                  <a:pt x="20964" y="4345"/>
                  <a:pt x="20967" y="4330"/>
                  <a:pt x="20974" y="4318"/>
                </a:cubicBezTo>
                <a:cubicBezTo>
                  <a:pt x="20981" y="4305"/>
                  <a:pt x="20991" y="4295"/>
                  <a:pt x="21003" y="4287"/>
                </a:cubicBezTo>
                <a:cubicBezTo>
                  <a:pt x="21015" y="4279"/>
                  <a:pt x="21030" y="4274"/>
                  <a:pt x="21047" y="4270"/>
                </a:cubicBezTo>
                <a:cubicBezTo>
                  <a:pt x="21064" y="4266"/>
                  <a:pt x="21082" y="4265"/>
                  <a:pt x="21102" y="4265"/>
                </a:cubicBezTo>
                <a:cubicBezTo>
                  <a:pt x="21124" y="4265"/>
                  <a:pt x="21144" y="4266"/>
                  <a:pt x="21160" y="4270"/>
                </a:cubicBezTo>
                <a:cubicBezTo>
                  <a:pt x="21176" y="4273"/>
                  <a:pt x="21189" y="4279"/>
                  <a:pt x="21200" y="4286"/>
                </a:cubicBezTo>
                <a:cubicBezTo>
                  <a:pt x="21211" y="4293"/>
                  <a:pt x="21220" y="4302"/>
                  <a:pt x="21227" y="4312"/>
                </a:cubicBezTo>
                <a:cubicBezTo>
                  <a:pt x="21233" y="4322"/>
                  <a:pt x="21239" y="4335"/>
                  <a:pt x="21243" y="4348"/>
                </a:cubicBezTo>
                <a:lnTo>
                  <a:pt x="21194" y="4357"/>
                </a:lnTo>
                <a:cubicBezTo>
                  <a:pt x="21192" y="4348"/>
                  <a:pt x="21188" y="4340"/>
                  <a:pt x="21184" y="4333"/>
                </a:cubicBezTo>
                <a:cubicBezTo>
                  <a:pt x="21179" y="4326"/>
                  <a:pt x="21173" y="4321"/>
                  <a:pt x="21166" y="4316"/>
                </a:cubicBezTo>
                <a:cubicBezTo>
                  <a:pt x="21158" y="4311"/>
                  <a:pt x="21149" y="4308"/>
                  <a:pt x="21139" y="4305"/>
                </a:cubicBezTo>
                <a:cubicBezTo>
                  <a:pt x="21128" y="4303"/>
                  <a:pt x="21116" y="4302"/>
                  <a:pt x="21101" y="4302"/>
                </a:cubicBezTo>
                <a:cubicBezTo>
                  <a:pt x="21084" y="4302"/>
                  <a:pt x="21070" y="4303"/>
                  <a:pt x="21059" y="4306"/>
                </a:cubicBezTo>
                <a:cubicBezTo>
                  <a:pt x="21047" y="4309"/>
                  <a:pt x="21038" y="4313"/>
                  <a:pt x="21031" y="4319"/>
                </a:cubicBezTo>
                <a:cubicBezTo>
                  <a:pt x="21024" y="4324"/>
                  <a:pt x="21019" y="4330"/>
                  <a:pt x="21016" y="4337"/>
                </a:cubicBezTo>
                <a:cubicBezTo>
                  <a:pt x="21013" y="4344"/>
                  <a:pt x="21012" y="4351"/>
                  <a:pt x="21012" y="4359"/>
                </a:cubicBezTo>
                <a:cubicBezTo>
                  <a:pt x="21012" y="4370"/>
                  <a:pt x="21014" y="4379"/>
                  <a:pt x="21020" y="4386"/>
                </a:cubicBezTo>
                <a:cubicBezTo>
                  <a:pt x="21025" y="4393"/>
                  <a:pt x="21033" y="4399"/>
                  <a:pt x="21042" y="4404"/>
                </a:cubicBezTo>
                <a:cubicBezTo>
                  <a:pt x="21051" y="4408"/>
                  <a:pt x="21062" y="4412"/>
                  <a:pt x="21074" y="4415"/>
                </a:cubicBezTo>
                <a:cubicBezTo>
                  <a:pt x="21086" y="4418"/>
                  <a:pt x="21099" y="4421"/>
                  <a:pt x="21113" y="4425"/>
                </a:cubicBezTo>
                <a:cubicBezTo>
                  <a:pt x="21124" y="4427"/>
                  <a:pt x="21135" y="4430"/>
                  <a:pt x="21147" y="4433"/>
                </a:cubicBezTo>
                <a:cubicBezTo>
                  <a:pt x="21158" y="4435"/>
                  <a:pt x="21168" y="4438"/>
                  <a:pt x="21178" y="4442"/>
                </a:cubicBezTo>
                <a:cubicBezTo>
                  <a:pt x="21189" y="4446"/>
                  <a:pt x="21198" y="4450"/>
                  <a:pt x="21207" y="4455"/>
                </a:cubicBezTo>
                <a:cubicBezTo>
                  <a:pt x="21216" y="4460"/>
                  <a:pt x="21224" y="4466"/>
                  <a:pt x="21230" y="4473"/>
                </a:cubicBezTo>
                <a:cubicBezTo>
                  <a:pt x="21237" y="4481"/>
                  <a:pt x="21242" y="4489"/>
                  <a:pt x="21246" y="4499"/>
                </a:cubicBezTo>
                <a:cubicBezTo>
                  <a:pt x="21249" y="4509"/>
                  <a:pt x="21251" y="4520"/>
                  <a:pt x="21251" y="4534"/>
                </a:cubicBezTo>
                <a:close/>
                <a:moveTo>
                  <a:pt x="21805" y="3810"/>
                </a:moveTo>
                <a:cubicBezTo>
                  <a:pt x="21803" y="3810"/>
                  <a:pt x="21801" y="3812"/>
                  <a:pt x="21801" y="3814"/>
                </a:cubicBezTo>
                <a:lnTo>
                  <a:pt x="21801" y="5076"/>
                </a:lnTo>
                <a:cubicBezTo>
                  <a:pt x="21801" y="5078"/>
                  <a:pt x="21803" y="5080"/>
                  <a:pt x="21805" y="5080"/>
                </a:cubicBezTo>
                <a:lnTo>
                  <a:pt x="25368" y="5080"/>
                </a:lnTo>
                <a:cubicBezTo>
                  <a:pt x="25370" y="5080"/>
                  <a:pt x="25372" y="5078"/>
                  <a:pt x="25372" y="5076"/>
                </a:cubicBezTo>
                <a:lnTo>
                  <a:pt x="25372" y="3814"/>
                </a:lnTo>
                <a:cubicBezTo>
                  <a:pt x="25372" y="3812"/>
                  <a:pt x="25370" y="3810"/>
                  <a:pt x="25368" y="3810"/>
                </a:cubicBezTo>
                <a:lnTo>
                  <a:pt x="21805" y="3810"/>
                </a:lnTo>
                <a:close/>
                <a:moveTo>
                  <a:pt x="21801" y="3810"/>
                </a:moveTo>
                <a:lnTo>
                  <a:pt x="21801" y="3810"/>
                </a:lnTo>
                <a:close/>
                <a:moveTo>
                  <a:pt x="25373" y="5081"/>
                </a:moveTo>
                <a:lnTo>
                  <a:pt x="25373" y="5081"/>
                </a:lnTo>
                <a:close/>
                <a:moveTo>
                  <a:pt x="22423" y="4634"/>
                </a:moveTo>
                <a:lnTo>
                  <a:pt x="22381" y="4528"/>
                </a:lnTo>
                <a:lnTo>
                  <a:pt x="22216" y="4528"/>
                </a:lnTo>
                <a:lnTo>
                  <a:pt x="22174" y="4634"/>
                </a:lnTo>
                <a:lnTo>
                  <a:pt x="22123" y="4634"/>
                </a:lnTo>
                <a:lnTo>
                  <a:pt x="22271" y="4270"/>
                </a:lnTo>
                <a:lnTo>
                  <a:pt x="22327" y="4270"/>
                </a:lnTo>
                <a:lnTo>
                  <a:pt x="22473" y="4634"/>
                </a:lnTo>
                <a:lnTo>
                  <a:pt x="22423" y="4634"/>
                </a:lnTo>
                <a:close/>
                <a:moveTo>
                  <a:pt x="22320" y="4369"/>
                </a:moveTo>
                <a:cubicBezTo>
                  <a:pt x="22317" y="4362"/>
                  <a:pt x="22315" y="4355"/>
                  <a:pt x="22312" y="4348"/>
                </a:cubicBezTo>
                <a:cubicBezTo>
                  <a:pt x="22310" y="4341"/>
                  <a:pt x="22307" y="4334"/>
                  <a:pt x="22305" y="4328"/>
                </a:cubicBezTo>
                <a:cubicBezTo>
                  <a:pt x="22304" y="4323"/>
                  <a:pt x="22302" y="4318"/>
                  <a:pt x="22301" y="4314"/>
                </a:cubicBezTo>
                <a:cubicBezTo>
                  <a:pt x="22299" y="4310"/>
                  <a:pt x="22299" y="4308"/>
                  <a:pt x="22298" y="4307"/>
                </a:cubicBezTo>
                <a:cubicBezTo>
                  <a:pt x="22298" y="4308"/>
                  <a:pt x="22297" y="4310"/>
                  <a:pt x="22296" y="4314"/>
                </a:cubicBezTo>
                <a:cubicBezTo>
                  <a:pt x="22295" y="4318"/>
                  <a:pt x="22293" y="4323"/>
                  <a:pt x="22291" y="4329"/>
                </a:cubicBezTo>
                <a:cubicBezTo>
                  <a:pt x="22289" y="4335"/>
                  <a:pt x="22287" y="4341"/>
                  <a:pt x="22285" y="4348"/>
                </a:cubicBezTo>
                <a:cubicBezTo>
                  <a:pt x="22282" y="4355"/>
                  <a:pt x="22280" y="4362"/>
                  <a:pt x="22277" y="4369"/>
                </a:cubicBezTo>
                <a:lnTo>
                  <a:pt x="22231" y="4489"/>
                </a:lnTo>
                <a:lnTo>
                  <a:pt x="22367" y="4489"/>
                </a:lnTo>
                <a:lnTo>
                  <a:pt x="22320" y="4369"/>
                </a:lnTo>
                <a:close/>
                <a:moveTo>
                  <a:pt x="22773" y="4635"/>
                </a:moveTo>
                <a:lnTo>
                  <a:pt x="22679" y="4484"/>
                </a:lnTo>
                <a:lnTo>
                  <a:pt x="22565" y="4484"/>
                </a:lnTo>
                <a:lnTo>
                  <a:pt x="22565" y="4635"/>
                </a:lnTo>
                <a:lnTo>
                  <a:pt x="22516" y="4635"/>
                </a:lnTo>
                <a:lnTo>
                  <a:pt x="22516" y="4271"/>
                </a:lnTo>
                <a:lnTo>
                  <a:pt x="22687" y="4271"/>
                </a:lnTo>
                <a:cubicBezTo>
                  <a:pt x="22708" y="4271"/>
                  <a:pt x="22726" y="4273"/>
                  <a:pt x="22742" y="4278"/>
                </a:cubicBezTo>
                <a:cubicBezTo>
                  <a:pt x="22758" y="4282"/>
                  <a:pt x="22771" y="4289"/>
                  <a:pt x="22782" y="4298"/>
                </a:cubicBezTo>
                <a:cubicBezTo>
                  <a:pt x="22793" y="4307"/>
                  <a:pt x="22801" y="4318"/>
                  <a:pt x="22807" y="4331"/>
                </a:cubicBezTo>
                <a:cubicBezTo>
                  <a:pt x="22813" y="4344"/>
                  <a:pt x="22816" y="4358"/>
                  <a:pt x="22816" y="4375"/>
                </a:cubicBezTo>
                <a:cubicBezTo>
                  <a:pt x="22816" y="4386"/>
                  <a:pt x="22814" y="4398"/>
                  <a:pt x="22810" y="4409"/>
                </a:cubicBezTo>
                <a:cubicBezTo>
                  <a:pt x="22807" y="4420"/>
                  <a:pt x="22802" y="4430"/>
                  <a:pt x="22795" y="4440"/>
                </a:cubicBezTo>
                <a:cubicBezTo>
                  <a:pt x="22787" y="4449"/>
                  <a:pt x="22778" y="4457"/>
                  <a:pt x="22767" y="4464"/>
                </a:cubicBezTo>
                <a:cubicBezTo>
                  <a:pt x="22756" y="4470"/>
                  <a:pt x="22742" y="4475"/>
                  <a:pt x="22727" y="4478"/>
                </a:cubicBezTo>
                <a:lnTo>
                  <a:pt x="22830" y="4635"/>
                </a:lnTo>
                <a:lnTo>
                  <a:pt x="22773" y="4635"/>
                </a:lnTo>
                <a:close/>
                <a:moveTo>
                  <a:pt x="22766" y="4375"/>
                </a:moveTo>
                <a:cubicBezTo>
                  <a:pt x="22766" y="4364"/>
                  <a:pt x="22764" y="4355"/>
                  <a:pt x="22760" y="4347"/>
                </a:cubicBezTo>
                <a:cubicBezTo>
                  <a:pt x="22756" y="4338"/>
                  <a:pt x="22751" y="4332"/>
                  <a:pt x="22744" y="4326"/>
                </a:cubicBezTo>
                <a:cubicBezTo>
                  <a:pt x="22736" y="4321"/>
                  <a:pt x="22728" y="4317"/>
                  <a:pt x="22717" y="4314"/>
                </a:cubicBezTo>
                <a:cubicBezTo>
                  <a:pt x="22707" y="4311"/>
                  <a:pt x="22695" y="4310"/>
                  <a:pt x="22682" y="4310"/>
                </a:cubicBezTo>
                <a:lnTo>
                  <a:pt x="22565" y="4310"/>
                </a:lnTo>
                <a:lnTo>
                  <a:pt x="22565" y="4444"/>
                </a:lnTo>
                <a:lnTo>
                  <a:pt x="22684" y="4444"/>
                </a:lnTo>
                <a:cubicBezTo>
                  <a:pt x="22698" y="4444"/>
                  <a:pt x="22711" y="4443"/>
                  <a:pt x="22721" y="4439"/>
                </a:cubicBezTo>
                <a:cubicBezTo>
                  <a:pt x="22731" y="4436"/>
                  <a:pt x="22740" y="4431"/>
                  <a:pt x="22746" y="4425"/>
                </a:cubicBezTo>
                <a:cubicBezTo>
                  <a:pt x="22753" y="4418"/>
                  <a:pt x="22758" y="4411"/>
                  <a:pt x="22761" y="4403"/>
                </a:cubicBezTo>
                <a:cubicBezTo>
                  <a:pt x="22764" y="4394"/>
                  <a:pt x="22766" y="4385"/>
                  <a:pt x="22766" y="4375"/>
                </a:cubicBezTo>
                <a:close/>
                <a:moveTo>
                  <a:pt x="23039" y="4311"/>
                </a:moveTo>
                <a:lnTo>
                  <a:pt x="23039" y="4635"/>
                </a:lnTo>
                <a:lnTo>
                  <a:pt x="22990" y="4635"/>
                </a:lnTo>
                <a:lnTo>
                  <a:pt x="22990" y="4311"/>
                </a:lnTo>
                <a:lnTo>
                  <a:pt x="22865" y="4311"/>
                </a:lnTo>
                <a:lnTo>
                  <a:pt x="22865" y="4270"/>
                </a:lnTo>
                <a:lnTo>
                  <a:pt x="23165" y="4270"/>
                </a:lnTo>
                <a:lnTo>
                  <a:pt x="23165" y="4311"/>
                </a:lnTo>
                <a:lnTo>
                  <a:pt x="23039" y="4311"/>
                </a:lnTo>
                <a:close/>
                <a:moveTo>
                  <a:pt x="23224" y="4635"/>
                </a:moveTo>
                <a:lnTo>
                  <a:pt x="23224" y="4270"/>
                </a:lnTo>
                <a:lnTo>
                  <a:pt x="23274" y="4270"/>
                </a:lnTo>
                <a:lnTo>
                  <a:pt x="23274" y="4635"/>
                </a:lnTo>
                <a:lnTo>
                  <a:pt x="23224" y="4635"/>
                </a:lnTo>
                <a:close/>
                <a:moveTo>
                  <a:pt x="23416" y="4310"/>
                </a:moveTo>
                <a:lnTo>
                  <a:pt x="23416" y="4446"/>
                </a:lnTo>
                <a:lnTo>
                  <a:pt x="23619" y="4446"/>
                </a:lnTo>
                <a:lnTo>
                  <a:pt x="23619" y="4487"/>
                </a:lnTo>
                <a:lnTo>
                  <a:pt x="23416" y="4487"/>
                </a:lnTo>
                <a:lnTo>
                  <a:pt x="23416" y="4634"/>
                </a:lnTo>
                <a:lnTo>
                  <a:pt x="23367" y="4634"/>
                </a:lnTo>
                <a:lnTo>
                  <a:pt x="23367" y="4270"/>
                </a:lnTo>
                <a:lnTo>
                  <a:pt x="23625" y="4270"/>
                </a:lnTo>
                <a:lnTo>
                  <a:pt x="23625" y="4310"/>
                </a:lnTo>
                <a:lnTo>
                  <a:pt x="23416" y="4310"/>
                </a:lnTo>
                <a:close/>
                <a:moveTo>
                  <a:pt x="23947" y="4634"/>
                </a:moveTo>
                <a:lnTo>
                  <a:pt x="23905" y="4528"/>
                </a:lnTo>
                <a:lnTo>
                  <a:pt x="23740" y="4528"/>
                </a:lnTo>
                <a:lnTo>
                  <a:pt x="23698" y="4634"/>
                </a:lnTo>
                <a:lnTo>
                  <a:pt x="23647" y="4634"/>
                </a:lnTo>
                <a:lnTo>
                  <a:pt x="23795" y="4270"/>
                </a:lnTo>
                <a:lnTo>
                  <a:pt x="23851" y="4270"/>
                </a:lnTo>
                <a:lnTo>
                  <a:pt x="23997" y="4634"/>
                </a:lnTo>
                <a:lnTo>
                  <a:pt x="23947" y="4634"/>
                </a:lnTo>
                <a:close/>
                <a:moveTo>
                  <a:pt x="23844" y="4369"/>
                </a:moveTo>
                <a:cubicBezTo>
                  <a:pt x="23841" y="4362"/>
                  <a:pt x="23839" y="4355"/>
                  <a:pt x="23836" y="4348"/>
                </a:cubicBezTo>
                <a:cubicBezTo>
                  <a:pt x="23834" y="4341"/>
                  <a:pt x="23831" y="4334"/>
                  <a:pt x="23829" y="4328"/>
                </a:cubicBezTo>
                <a:cubicBezTo>
                  <a:pt x="23828" y="4323"/>
                  <a:pt x="23826" y="4318"/>
                  <a:pt x="23825" y="4314"/>
                </a:cubicBezTo>
                <a:cubicBezTo>
                  <a:pt x="23823" y="4310"/>
                  <a:pt x="23823" y="4308"/>
                  <a:pt x="23822" y="4307"/>
                </a:cubicBezTo>
                <a:cubicBezTo>
                  <a:pt x="23822" y="4308"/>
                  <a:pt x="23821" y="4310"/>
                  <a:pt x="23820" y="4314"/>
                </a:cubicBezTo>
                <a:cubicBezTo>
                  <a:pt x="23819" y="4318"/>
                  <a:pt x="23817" y="4323"/>
                  <a:pt x="23815" y="4329"/>
                </a:cubicBezTo>
                <a:cubicBezTo>
                  <a:pt x="23813" y="4335"/>
                  <a:pt x="23811" y="4341"/>
                  <a:pt x="23809" y="4348"/>
                </a:cubicBezTo>
                <a:cubicBezTo>
                  <a:pt x="23806" y="4355"/>
                  <a:pt x="23804" y="4362"/>
                  <a:pt x="23801" y="4369"/>
                </a:cubicBezTo>
                <a:lnTo>
                  <a:pt x="23755" y="4489"/>
                </a:lnTo>
                <a:lnTo>
                  <a:pt x="23891" y="4489"/>
                </a:lnTo>
                <a:lnTo>
                  <a:pt x="23844" y="4369"/>
                </a:lnTo>
                <a:close/>
                <a:moveTo>
                  <a:pt x="24201" y="4305"/>
                </a:moveTo>
                <a:cubicBezTo>
                  <a:pt x="24180" y="4305"/>
                  <a:pt x="24162" y="4308"/>
                  <a:pt x="24146" y="4315"/>
                </a:cubicBezTo>
                <a:cubicBezTo>
                  <a:pt x="24130" y="4322"/>
                  <a:pt x="24117" y="4332"/>
                  <a:pt x="24106" y="4345"/>
                </a:cubicBezTo>
                <a:cubicBezTo>
                  <a:pt x="24095" y="4357"/>
                  <a:pt x="24087" y="4373"/>
                  <a:pt x="24082" y="4391"/>
                </a:cubicBezTo>
                <a:cubicBezTo>
                  <a:pt x="24076" y="4409"/>
                  <a:pt x="24073" y="4429"/>
                  <a:pt x="24073" y="4450"/>
                </a:cubicBezTo>
                <a:cubicBezTo>
                  <a:pt x="24073" y="4472"/>
                  <a:pt x="24076" y="4492"/>
                  <a:pt x="24082" y="4511"/>
                </a:cubicBezTo>
                <a:cubicBezTo>
                  <a:pt x="24088" y="4529"/>
                  <a:pt x="24097" y="4544"/>
                  <a:pt x="24108" y="4558"/>
                </a:cubicBezTo>
                <a:cubicBezTo>
                  <a:pt x="24119" y="4571"/>
                  <a:pt x="24133" y="4581"/>
                  <a:pt x="24149" y="4588"/>
                </a:cubicBezTo>
                <a:cubicBezTo>
                  <a:pt x="24165" y="4595"/>
                  <a:pt x="24183" y="4599"/>
                  <a:pt x="24203" y="4599"/>
                </a:cubicBezTo>
                <a:cubicBezTo>
                  <a:pt x="24217" y="4599"/>
                  <a:pt x="24230" y="4597"/>
                  <a:pt x="24242" y="4593"/>
                </a:cubicBezTo>
                <a:cubicBezTo>
                  <a:pt x="24253" y="4590"/>
                  <a:pt x="24264" y="4584"/>
                  <a:pt x="24273" y="4578"/>
                </a:cubicBezTo>
                <a:cubicBezTo>
                  <a:pt x="24283" y="4571"/>
                  <a:pt x="24291" y="4563"/>
                  <a:pt x="24298" y="4554"/>
                </a:cubicBezTo>
                <a:cubicBezTo>
                  <a:pt x="24306" y="4545"/>
                  <a:pt x="24312" y="4534"/>
                  <a:pt x="24318" y="4523"/>
                </a:cubicBezTo>
                <a:lnTo>
                  <a:pt x="24358" y="4543"/>
                </a:lnTo>
                <a:cubicBezTo>
                  <a:pt x="24352" y="4557"/>
                  <a:pt x="24344" y="4570"/>
                  <a:pt x="24334" y="4581"/>
                </a:cubicBezTo>
                <a:cubicBezTo>
                  <a:pt x="24324" y="4593"/>
                  <a:pt x="24313" y="4603"/>
                  <a:pt x="24300" y="4612"/>
                </a:cubicBezTo>
                <a:cubicBezTo>
                  <a:pt x="24287" y="4620"/>
                  <a:pt x="24272" y="4627"/>
                  <a:pt x="24256" y="4632"/>
                </a:cubicBezTo>
                <a:cubicBezTo>
                  <a:pt x="24240" y="4637"/>
                  <a:pt x="24221" y="4639"/>
                  <a:pt x="24201" y="4640"/>
                </a:cubicBezTo>
                <a:cubicBezTo>
                  <a:pt x="24171" y="4639"/>
                  <a:pt x="24146" y="4635"/>
                  <a:pt x="24123" y="4625"/>
                </a:cubicBezTo>
                <a:cubicBezTo>
                  <a:pt x="24101" y="4616"/>
                  <a:pt x="24083" y="4603"/>
                  <a:pt x="24068" y="4586"/>
                </a:cubicBezTo>
                <a:cubicBezTo>
                  <a:pt x="24053" y="4569"/>
                  <a:pt x="24042" y="4549"/>
                  <a:pt x="24034" y="4526"/>
                </a:cubicBezTo>
                <a:cubicBezTo>
                  <a:pt x="24027" y="4503"/>
                  <a:pt x="24023" y="4478"/>
                  <a:pt x="24023" y="4450"/>
                </a:cubicBezTo>
                <a:cubicBezTo>
                  <a:pt x="24023" y="4422"/>
                  <a:pt x="24027" y="4396"/>
                  <a:pt x="24035" y="4373"/>
                </a:cubicBezTo>
                <a:cubicBezTo>
                  <a:pt x="24043" y="4350"/>
                  <a:pt x="24054" y="4331"/>
                  <a:pt x="24069" y="4315"/>
                </a:cubicBezTo>
                <a:cubicBezTo>
                  <a:pt x="24085" y="4299"/>
                  <a:pt x="24103" y="4286"/>
                  <a:pt x="24125" y="4278"/>
                </a:cubicBezTo>
                <a:cubicBezTo>
                  <a:pt x="24147" y="4269"/>
                  <a:pt x="24172" y="4265"/>
                  <a:pt x="24201" y="4265"/>
                </a:cubicBezTo>
                <a:cubicBezTo>
                  <a:pt x="24239" y="4265"/>
                  <a:pt x="24272" y="4272"/>
                  <a:pt x="24298" y="4287"/>
                </a:cubicBezTo>
                <a:cubicBezTo>
                  <a:pt x="24324" y="4302"/>
                  <a:pt x="24343" y="4325"/>
                  <a:pt x="24355" y="4355"/>
                </a:cubicBezTo>
                <a:lnTo>
                  <a:pt x="24308" y="4370"/>
                </a:lnTo>
                <a:cubicBezTo>
                  <a:pt x="24305" y="4362"/>
                  <a:pt x="24300" y="4353"/>
                  <a:pt x="24294" y="4346"/>
                </a:cubicBezTo>
                <a:cubicBezTo>
                  <a:pt x="24288" y="4338"/>
                  <a:pt x="24281" y="4331"/>
                  <a:pt x="24272" y="4325"/>
                </a:cubicBezTo>
                <a:cubicBezTo>
                  <a:pt x="24264" y="4319"/>
                  <a:pt x="24253" y="4314"/>
                  <a:pt x="24242" y="4310"/>
                </a:cubicBezTo>
                <a:cubicBezTo>
                  <a:pt x="24230" y="4307"/>
                  <a:pt x="24216" y="4305"/>
                  <a:pt x="24201" y="4305"/>
                </a:cubicBezTo>
                <a:close/>
                <a:moveTo>
                  <a:pt x="24563" y="4311"/>
                </a:moveTo>
                <a:lnTo>
                  <a:pt x="24563" y="4635"/>
                </a:lnTo>
                <a:lnTo>
                  <a:pt x="24514" y="4635"/>
                </a:lnTo>
                <a:lnTo>
                  <a:pt x="24514" y="4311"/>
                </a:lnTo>
                <a:lnTo>
                  <a:pt x="24389" y="4311"/>
                </a:lnTo>
                <a:lnTo>
                  <a:pt x="24389" y="4270"/>
                </a:lnTo>
                <a:lnTo>
                  <a:pt x="24689" y="4270"/>
                </a:lnTo>
                <a:lnTo>
                  <a:pt x="24689" y="4311"/>
                </a:lnTo>
                <a:lnTo>
                  <a:pt x="24563" y="4311"/>
                </a:lnTo>
                <a:close/>
                <a:moveTo>
                  <a:pt x="25028" y="4534"/>
                </a:moveTo>
                <a:cubicBezTo>
                  <a:pt x="25028" y="4549"/>
                  <a:pt x="25025" y="4563"/>
                  <a:pt x="25019" y="4576"/>
                </a:cubicBezTo>
                <a:cubicBezTo>
                  <a:pt x="25013" y="4589"/>
                  <a:pt x="25004" y="4600"/>
                  <a:pt x="24992" y="4610"/>
                </a:cubicBezTo>
                <a:cubicBezTo>
                  <a:pt x="24979" y="4619"/>
                  <a:pt x="24964" y="4626"/>
                  <a:pt x="24945" y="4632"/>
                </a:cubicBezTo>
                <a:cubicBezTo>
                  <a:pt x="24926" y="4637"/>
                  <a:pt x="24904" y="4639"/>
                  <a:pt x="24878" y="4640"/>
                </a:cubicBezTo>
                <a:cubicBezTo>
                  <a:pt x="24832" y="4639"/>
                  <a:pt x="24797" y="4632"/>
                  <a:pt x="24772" y="4616"/>
                </a:cubicBezTo>
                <a:cubicBezTo>
                  <a:pt x="24747" y="4600"/>
                  <a:pt x="24730" y="4577"/>
                  <a:pt x="24724" y="4547"/>
                </a:cubicBezTo>
                <a:lnTo>
                  <a:pt x="24771" y="4537"/>
                </a:lnTo>
                <a:cubicBezTo>
                  <a:pt x="24774" y="4547"/>
                  <a:pt x="24777" y="4555"/>
                  <a:pt x="24782" y="4563"/>
                </a:cubicBezTo>
                <a:cubicBezTo>
                  <a:pt x="24787" y="4571"/>
                  <a:pt x="24794" y="4578"/>
                  <a:pt x="24803" y="4583"/>
                </a:cubicBezTo>
                <a:cubicBezTo>
                  <a:pt x="24811" y="4589"/>
                  <a:pt x="24822" y="4593"/>
                  <a:pt x="24834" y="4596"/>
                </a:cubicBezTo>
                <a:cubicBezTo>
                  <a:pt x="24847" y="4599"/>
                  <a:pt x="24862" y="4601"/>
                  <a:pt x="24880" y="4601"/>
                </a:cubicBezTo>
                <a:cubicBezTo>
                  <a:pt x="24894" y="4601"/>
                  <a:pt x="24908" y="4600"/>
                  <a:pt x="24920" y="4597"/>
                </a:cubicBezTo>
                <a:cubicBezTo>
                  <a:pt x="24932" y="4595"/>
                  <a:pt x="24943" y="4591"/>
                  <a:pt x="24951" y="4586"/>
                </a:cubicBezTo>
                <a:cubicBezTo>
                  <a:pt x="24960" y="4581"/>
                  <a:pt x="24967" y="4574"/>
                  <a:pt x="24972" y="4566"/>
                </a:cubicBezTo>
                <a:cubicBezTo>
                  <a:pt x="24977" y="4557"/>
                  <a:pt x="24979" y="4548"/>
                  <a:pt x="24979" y="4536"/>
                </a:cubicBezTo>
                <a:cubicBezTo>
                  <a:pt x="24979" y="4524"/>
                  <a:pt x="24977" y="4515"/>
                  <a:pt x="24971" y="4507"/>
                </a:cubicBezTo>
                <a:cubicBezTo>
                  <a:pt x="24966" y="4500"/>
                  <a:pt x="24958" y="4494"/>
                  <a:pt x="24948" y="4489"/>
                </a:cubicBezTo>
                <a:cubicBezTo>
                  <a:pt x="24938" y="4484"/>
                  <a:pt x="24927" y="4480"/>
                  <a:pt x="24913" y="4477"/>
                </a:cubicBezTo>
                <a:cubicBezTo>
                  <a:pt x="24900" y="4474"/>
                  <a:pt x="24884" y="4470"/>
                  <a:pt x="24868" y="4466"/>
                </a:cubicBezTo>
                <a:cubicBezTo>
                  <a:pt x="24858" y="4464"/>
                  <a:pt x="24848" y="4462"/>
                  <a:pt x="24837" y="4459"/>
                </a:cubicBezTo>
                <a:cubicBezTo>
                  <a:pt x="24827" y="4456"/>
                  <a:pt x="24817" y="4453"/>
                  <a:pt x="24808" y="4449"/>
                </a:cubicBezTo>
                <a:cubicBezTo>
                  <a:pt x="24798" y="4446"/>
                  <a:pt x="24790" y="4441"/>
                  <a:pt x="24781" y="4436"/>
                </a:cubicBezTo>
                <a:cubicBezTo>
                  <a:pt x="24773" y="4431"/>
                  <a:pt x="24766" y="4425"/>
                  <a:pt x="24760" y="4418"/>
                </a:cubicBezTo>
                <a:cubicBezTo>
                  <a:pt x="24754" y="4411"/>
                  <a:pt x="24749" y="4403"/>
                  <a:pt x="24746" y="4394"/>
                </a:cubicBezTo>
                <a:cubicBezTo>
                  <a:pt x="24742" y="4385"/>
                  <a:pt x="24741" y="4374"/>
                  <a:pt x="24741" y="4362"/>
                </a:cubicBezTo>
                <a:cubicBezTo>
                  <a:pt x="24741" y="4345"/>
                  <a:pt x="24744" y="4330"/>
                  <a:pt x="24751" y="4318"/>
                </a:cubicBezTo>
                <a:cubicBezTo>
                  <a:pt x="24758" y="4305"/>
                  <a:pt x="24768" y="4295"/>
                  <a:pt x="24780" y="4287"/>
                </a:cubicBezTo>
                <a:cubicBezTo>
                  <a:pt x="24792" y="4279"/>
                  <a:pt x="24807" y="4274"/>
                  <a:pt x="24824" y="4270"/>
                </a:cubicBezTo>
                <a:cubicBezTo>
                  <a:pt x="24841" y="4266"/>
                  <a:pt x="24859" y="4265"/>
                  <a:pt x="24879" y="4265"/>
                </a:cubicBezTo>
                <a:cubicBezTo>
                  <a:pt x="24901" y="4265"/>
                  <a:pt x="24921" y="4266"/>
                  <a:pt x="24937" y="4270"/>
                </a:cubicBezTo>
                <a:cubicBezTo>
                  <a:pt x="24953" y="4273"/>
                  <a:pt x="24966" y="4279"/>
                  <a:pt x="24977" y="4286"/>
                </a:cubicBezTo>
                <a:cubicBezTo>
                  <a:pt x="24988" y="4293"/>
                  <a:pt x="24997" y="4302"/>
                  <a:pt x="25004" y="4312"/>
                </a:cubicBezTo>
                <a:cubicBezTo>
                  <a:pt x="25010" y="4322"/>
                  <a:pt x="25016" y="4335"/>
                  <a:pt x="25020" y="4348"/>
                </a:cubicBezTo>
                <a:lnTo>
                  <a:pt x="24971" y="4357"/>
                </a:lnTo>
                <a:cubicBezTo>
                  <a:pt x="24969" y="4348"/>
                  <a:pt x="24965" y="4340"/>
                  <a:pt x="24961" y="4333"/>
                </a:cubicBezTo>
                <a:cubicBezTo>
                  <a:pt x="24956" y="4326"/>
                  <a:pt x="24950" y="4321"/>
                  <a:pt x="24943" y="4316"/>
                </a:cubicBezTo>
                <a:cubicBezTo>
                  <a:pt x="24935" y="4311"/>
                  <a:pt x="24926" y="4308"/>
                  <a:pt x="24916" y="4305"/>
                </a:cubicBezTo>
                <a:cubicBezTo>
                  <a:pt x="24905" y="4303"/>
                  <a:pt x="24893" y="4302"/>
                  <a:pt x="24878" y="4302"/>
                </a:cubicBezTo>
                <a:cubicBezTo>
                  <a:pt x="24861" y="4302"/>
                  <a:pt x="24847" y="4303"/>
                  <a:pt x="24836" y="4306"/>
                </a:cubicBezTo>
                <a:cubicBezTo>
                  <a:pt x="24824" y="4309"/>
                  <a:pt x="24815" y="4313"/>
                  <a:pt x="24808" y="4319"/>
                </a:cubicBezTo>
                <a:cubicBezTo>
                  <a:pt x="24801" y="4324"/>
                  <a:pt x="24796" y="4330"/>
                  <a:pt x="24793" y="4337"/>
                </a:cubicBezTo>
                <a:cubicBezTo>
                  <a:pt x="24790" y="4344"/>
                  <a:pt x="24789" y="4351"/>
                  <a:pt x="24789" y="4359"/>
                </a:cubicBezTo>
                <a:cubicBezTo>
                  <a:pt x="24789" y="4370"/>
                  <a:pt x="24791" y="4379"/>
                  <a:pt x="24797" y="4386"/>
                </a:cubicBezTo>
                <a:cubicBezTo>
                  <a:pt x="24802" y="4393"/>
                  <a:pt x="24810" y="4399"/>
                  <a:pt x="24819" y="4404"/>
                </a:cubicBezTo>
                <a:cubicBezTo>
                  <a:pt x="24828" y="4408"/>
                  <a:pt x="24839" y="4412"/>
                  <a:pt x="24851" y="4415"/>
                </a:cubicBezTo>
                <a:cubicBezTo>
                  <a:pt x="24863" y="4418"/>
                  <a:pt x="24876" y="4421"/>
                  <a:pt x="24890" y="4425"/>
                </a:cubicBezTo>
                <a:cubicBezTo>
                  <a:pt x="24901" y="4427"/>
                  <a:pt x="24912" y="4430"/>
                  <a:pt x="24924" y="4433"/>
                </a:cubicBezTo>
                <a:cubicBezTo>
                  <a:pt x="24935" y="4435"/>
                  <a:pt x="24945" y="4438"/>
                  <a:pt x="24955" y="4442"/>
                </a:cubicBezTo>
                <a:cubicBezTo>
                  <a:pt x="24966" y="4446"/>
                  <a:pt x="24975" y="4450"/>
                  <a:pt x="24984" y="4455"/>
                </a:cubicBezTo>
                <a:cubicBezTo>
                  <a:pt x="24993" y="4460"/>
                  <a:pt x="25001" y="4466"/>
                  <a:pt x="25007" y="4473"/>
                </a:cubicBezTo>
                <a:cubicBezTo>
                  <a:pt x="25014" y="4481"/>
                  <a:pt x="25019" y="4489"/>
                  <a:pt x="25023" y="4499"/>
                </a:cubicBezTo>
                <a:cubicBezTo>
                  <a:pt x="25026" y="4509"/>
                  <a:pt x="25028" y="4520"/>
                  <a:pt x="25028" y="4534"/>
                </a:cubicBezTo>
                <a:close/>
                <a:moveTo>
                  <a:pt x="4" y="7620"/>
                </a:moveTo>
                <a:cubicBezTo>
                  <a:pt x="2" y="7620"/>
                  <a:pt x="0" y="7622"/>
                  <a:pt x="0" y="7624"/>
                </a:cubicBezTo>
                <a:lnTo>
                  <a:pt x="0" y="8886"/>
                </a:lnTo>
                <a:cubicBezTo>
                  <a:pt x="0" y="8888"/>
                  <a:pt x="2" y="8890"/>
                  <a:pt x="4" y="8890"/>
                </a:cubicBezTo>
                <a:lnTo>
                  <a:pt x="5076" y="8890"/>
                </a:lnTo>
                <a:cubicBezTo>
                  <a:pt x="5078" y="8890"/>
                  <a:pt x="5081" y="8888"/>
                  <a:pt x="5081" y="8886"/>
                </a:cubicBezTo>
                <a:lnTo>
                  <a:pt x="5081" y="7624"/>
                </a:lnTo>
                <a:cubicBezTo>
                  <a:pt x="5081" y="7622"/>
                  <a:pt x="5078" y="7620"/>
                  <a:pt x="5076" y="7620"/>
                </a:cubicBezTo>
                <a:lnTo>
                  <a:pt x="4" y="7620"/>
                </a:lnTo>
                <a:close/>
                <a:moveTo>
                  <a:pt x="0" y="7620"/>
                </a:moveTo>
                <a:lnTo>
                  <a:pt x="0" y="7620"/>
                </a:lnTo>
                <a:close/>
                <a:moveTo>
                  <a:pt x="5081" y="8891"/>
                </a:moveTo>
                <a:lnTo>
                  <a:pt x="5081" y="8891"/>
                </a:lnTo>
                <a:close/>
                <a:moveTo>
                  <a:pt x="343" y="8445"/>
                </a:moveTo>
                <a:lnTo>
                  <a:pt x="343" y="8080"/>
                </a:lnTo>
                <a:lnTo>
                  <a:pt x="620" y="8080"/>
                </a:lnTo>
                <a:lnTo>
                  <a:pt x="620" y="8121"/>
                </a:lnTo>
                <a:lnTo>
                  <a:pt x="393" y="8121"/>
                </a:lnTo>
                <a:lnTo>
                  <a:pt x="393" y="8238"/>
                </a:lnTo>
                <a:lnTo>
                  <a:pt x="604" y="8238"/>
                </a:lnTo>
                <a:lnTo>
                  <a:pt x="604" y="8277"/>
                </a:lnTo>
                <a:lnTo>
                  <a:pt x="393" y="8277"/>
                </a:lnTo>
                <a:lnTo>
                  <a:pt x="393" y="8404"/>
                </a:lnTo>
                <a:lnTo>
                  <a:pt x="630" y="8404"/>
                </a:lnTo>
                <a:lnTo>
                  <a:pt x="630" y="8445"/>
                </a:lnTo>
                <a:lnTo>
                  <a:pt x="343" y="8445"/>
                </a:lnTo>
                <a:close/>
                <a:moveTo>
                  <a:pt x="930" y="8445"/>
                </a:moveTo>
                <a:lnTo>
                  <a:pt x="736" y="8134"/>
                </a:lnTo>
                <a:cubicBezTo>
                  <a:pt x="736" y="8143"/>
                  <a:pt x="737" y="8151"/>
                  <a:pt x="737" y="8159"/>
                </a:cubicBezTo>
                <a:cubicBezTo>
                  <a:pt x="737" y="8166"/>
                  <a:pt x="738" y="8174"/>
                  <a:pt x="738" y="8182"/>
                </a:cubicBezTo>
                <a:cubicBezTo>
                  <a:pt x="738" y="8189"/>
                  <a:pt x="738" y="8196"/>
                  <a:pt x="738" y="8202"/>
                </a:cubicBezTo>
                <a:lnTo>
                  <a:pt x="738" y="8445"/>
                </a:lnTo>
                <a:lnTo>
                  <a:pt x="694" y="8445"/>
                </a:lnTo>
                <a:lnTo>
                  <a:pt x="694" y="8080"/>
                </a:lnTo>
                <a:lnTo>
                  <a:pt x="752" y="8080"/>
                </a:lnTo>
                <a:lnTo>
                  <a:pt x="949" y="8393"/>
                </a:lnTo>
                <a:cubicBezTo>
                  <a:pt x="948" y="8384"/>
                  <a:pt x="948" y="8376"/>
                  <a:pt x="947" y="8367"/>
                </a:cubicBezTo>
                <a:cubicBezTo>
                  <a:pt x="947" y="8360"/>
                  <a:pt x="946" y="8352"/>
                  <a:pt x="946" y="8344"/>
                </a:cubicBezTo>
                <a:cubicBezTo>
                  <a:pt x="946" y="8335"/>
                  <a:pt x="945" y="8327"/>
                  <a:pt x="945" y="8319"/>
                </a:cubicBezTo>
                <a:lnTo>
                  <a:pt x="945" y="8080"/>
                </a:lnTo>
                <a:lnTo>
                  <a:pt x="990" y="8080"/>
                </a:lnTo>
                <a:lnTo>
                  <a:pt x="990" y="8445"/>
                </a:lnTo>
                <a:lnTo>
                  <a:pt x="930" y="8445"/>
                </a:lnTo>
                <a:close/>
                <a:moveTo>
                  <a:pt x="1218" y="8121"/>
                </a:moveTo>
                <a:lnTo>
                  <a:pt x="1218" y="8445"/>
                </a:lnTo>
                <a:lnTo>
                  <a:pt x="1169" y="8445"/>
                </a:lnTo>
                <a:lnTo>
                  <a:pt x="1169" y="8121"/>
                </a:lnTo>
                <a:lnTo>
                  <a:pt x="1044" y="8121"/>
                </a:lnTo>
                <a:lnTo>
                  <a:pt x="1044" y="8080"/>
                </a:lnTo>
                <a:lnTo>
                  <a:pt x="1343" y="8080"/>
                </a:lnTo>
                <a:lnTo>
                  <a:pt x="1343" y="8121"/>
                </a:lnTo>
                <a:lnTo>
                  <a:pt x="1218" y="8121"/>
                </a:lnTo>
                <a:close/>
                <a:moveTo>
                  <a:pt x="1397" y="8445"/>
                </a:moveTo>
                <a:lnTo>
                  <a:pt x="1397" y="8080"/>
                </a:lnTo>
                <a:lnTo>
                  <a:pt x="1674" y="8080"/>
                </a:lnTo>
                <a:lnTo>
                  <a:pt x="1674" y="8121"/>
                </a:lnTo>
                <a:lnTo>
                  <a:pt x="1447" y="8121"/>
                </a:lnTo>
                <a:lnTo>
                  <a:pt x="1447" y="8238"/>
                </a:lnTo>
                <a:lnTo>
                  <a:pt x="1658" y="8238"/>
                </a:lnTo>
                <a:lnTo>
                  <a:pt x="1658" y="8277"/>
                </a:lnTo>
                <a:lnTo>
                  <a:pt x="1447" y="8277"/>
                </a:lnTo>
                <a:lnTo>
                  <a:pt x="1447" y="8404"/>
                </a:lnTo>
                <a:lnTo>
                  <a:pt x="1684" y="8404"/>
                </a:lnTo>
                <a:lnTo>
                  <a:pt x="1684" y="8445"/>
                </a:lnTo>
                <a:lnTo>
                  <a:pt x="1397" y="8445"/>
                </a:lnTo>
                <a:close/>
                <a:moveTo>
                  <a:pt x="2006" y="8445"/>
                </a:moveTo>
                <a:lnTo>
                  <a:pt x="1911" y="8294"/>
                </a:lnTo>
                <a:lnTo>
                  <a:pt x="1798" y="8294"/>
                </a:lnTo>
                <a:lnTo>
                  <a:pt x="1798" y="8445"/>
                </a:lnTo>
                <a:lnTo>
                  <a:pt x="1748" y="8445"/>
                </a:lnTo>
                <a:lnTo>
                  <a:pt x="1748" y="8081"/>
                </a:lnTo>
                <a:lnTo>
                  <a:pt x="1920" y="8081"/>
                </a:lnTo>
                <a:cubicBezTo>
                  <a:pt x="1940" y="8081"/>
                  <a:pt x="1959" y="8083"/>
                  <a:pt x="1975" y="8088"/>
                </a:cubicBezTo>
                <a:cubicBezTo>
                  <a:pt x="1990" y="8092"/>
                  <a:pt x="2004" y="8099"/>
                  <a:pt x="2015" y="8108"/>
                </a:cubicBezTo>
                <a:cubicBezTo>
                  <a:pt x="2026" y="8117"/>
                  <a:pt x="2034" y="8128"/>
                  <a:pt x="2040" y="8141"/>
                </a:cubicBezTo>
                <a:cubicBezTo>
                  <a:pt x="2045" y="8154"/>
                  <a:pt x="2048" y="8168"/>
                  <a:pt x="2048" y="8185"/>
                </a:cubicBezTo>
                <a:cubicBezTo>
                  <a:pt x="2048" y="8196"/>
                  <a:pt x="2046" y="8208"/>
                  <a:pt x="2043" y="8219"/>
                </a:cubicBezTo>
                <a:cubicBezTo>
                  <a:pt x="2040" y="8230"/>
                  <a:pt x="2034" y="8240"/>
                  <a:pt x="2027" y="8250"/>
                </a:cubicBezTo>
                <a:cubicBezTo>
                  <a:pt x="2020" y="8259"/>
                  <a:pt x="2011" y="8267"/>
                  <a:pt x="1999" y="8274"/>
                </a:cubicBezTo>
                <a:cubicBezTo>
                  <a:pt x="1988" y="8280"/>
                  <a:pt x="1975" y="8285"/>
                  <a:pt x="1959" y="8288"/>
                </a:cubicBezTo>
                <a:lnTo>
                  <a:pt x="2062" y="8445"/>
                </a:lnTo>
                <a:lnTo>
                  <a:pt x="2006" y="8445"/>
                </a:lnTo>
                <a:close/>
                <a:moveTo>
                  <a:pt x="1998" y="8185"/>
                </a:moveTo>
                <a:cubicBezTo>
                  <a:pt x="1998" y="8174"/>
                  <a:pt x="1997" y="8165"/>
                  <a:pt x="1993" y="8157"/>
                </a:cubicBezTo>
                <a:cubicBezTo>
                  <a:pt x="1989" y="8148"/>
                  <a:pt x="1983" y="8142"/>
                  <a:pt x="1976" y="8136"/>
                </a:cubicBezTo>
                <a:cubicBezTo>
                  <a:pt x="1969" y="8131"/>
                  <a:pt x="1960" y="8127"/>
                  <a:pt x="1950" y="8124"/>
                </a:cubicBezTo>
                <a:cubicBezTo>
                  <a:pt x="1940" y="8121"/>
                  <a:pt x="1928" y="8120"/>
                  <a:pt x="1915" y="8120"/>
                </a:cubicBezTo>
                <a:lnTo>
                  <a:pt x="1798" y="8120"/>
                </a:lnTo>
                <a:lnTo>
                  <a:pt x="1798" y="8254"/>
                </a:lnTo>
                <a:lnTo>
                  <a:pt x="1917" y="8254"/>
                </a:lnTo>
                <a:cubicBezTo>
                  <a:pt x="1931" y="8254"/>
                  <a:pt x="1943" y="8253"/>
                  <a:pt x="1953" y="8249"/>
                </a:cubicBezTo>
                <a:cubicBezTo>
                  <a:pt x="1964" y="8246"/>
                  <a:pt x="1972" y="8241"/>
                  <a:pt x="1979" y="8235"/>
                </a:cubicBezTo>
                <a:cubicBezTo>
                  <a:pt x="1986" y="8228"/>
                  <a:pt x="1990" y="8221"/>
                  <a:pt x="1994" y="8213"/>
                </a:cubicBezTo>
                <a:cubicBezTo>
                  <a:pt x="1997" y="8204"/>
                  <a:pt x="1998" y="8195"/>
                  <a:pt x="1998" y="8185"/>
                </a:cubicBezTo>
                <a:close/>
                <a:moveTo>
                  <a:pt x="2272" y="8121"/>
                </a:moveTo>
                <a:lnTo>
                  <a:pt x="2272" y="8445"/>
                </a:lnTo>
                <a:lnTo>
                  <a:pt x="2223" y="8445"/>
                </a:lnTo>
                <a:lnTo>
                  <a:pt x="2223" y="8121"/>
                </a:lnTo>
                <a:lnTo>
                  <a:pt x="2098" y="8121"/>
                </a:lnTo>
                <a:lnTo>
                  <a:pt x="2098" y="8080"/>
                </a:lnTo>
                <a:lnTo>
                  <a:pt x="2397" y="8080"/>
                </a:lnTo>
                <a:lnTo>
                  <a:pt x="2397" y="8121"/>
                </a:lnTo>
                <a:lnTo>
                  <a:pt x="2272" y="8121"/>
                </a:lnTo>
                <a:close/>
                <a:moveTo>
                  <a:pt x="2709" y="8444"/>
                </a:moveTo>
                <a:lnTo>
                  <a:pt x="2668" y="8338"/>
                </a:lnTo>
                <a:lnTo>
                  <a:pt x="2502" y="8338"/>
                </a:lnTo>
                <a:lnTo>
                  <a:pt x="2460" y="8444"/>
                </a:lnTo>
                <a:lnTo>
                  <a:pt x="2409" y="8444"/>
                </a:lnTo>
                <a:lnTo>
                  <a:pt x="2558" y="8080"/>
                </a:lnTo>
                <a:lnTo>
                  <a:pt x="2614" y="8080"/>
                </a:lnTo>
                <a:lnTo>
                  <a:pt x="2760" y="8444"/>
                </a:lnTo>
                <a:lnTo>
                  <a:pt x="2709" y="8444"/>
                </a:lnTo>
                <a:close/>
                <a:moveTo>
                  <a:pt x="2606" y="8179"/>
                </a:moveTo>
                <a:cubicBezTo>
                  <a:pt x="2604" y="8172"/>
                  <a:pt x="2601" y="8165"/>
                  <a:pt x="2599" y="8158"/>
                </a:cubicBezTo>
                <a:cubicBezTo>
                  <a:pt x="2596" y="8151"/>
                  <a:pt x="2594" y="8144"/>
                  <a:pt x="2592" y="8138"/>
                </a:cubicBezTo>
                <a:cubicBezTo>
                  <a:pt x="2590" y="8133"/>
                  <a:pt x="2588" y="8128"/>
                  <a:pt x="2587" y="8124"/>
                </a:cubicBezTo>
                <a:cubicBezTo>
                  <a:pt x="2586" y="8120"/>
                  <a:pt x="2585" y="8118"/>
                  <a:pt x="2585" y="8117"/>
                </a:cubicBezTo>
                <a:cubicBezTo>
                  <a:pt x="2585" y="8118"/>
                  <a:pt x="2584" y="8120"/>
                  <a:pt x="2583" y="8124"/>
                </a:cubicBezTo>
                <a:cubicBezTo>
                  <a:pt x="2581" y="8128"/>
                  <a:pt x="2580" y="8133"/>
                  <a:pt x="2578" y="8139"/>
                </a:cubicBezTo>
                <a:cubicBezTo>
                  <a:pt x="2576" y="8145"/>
                  <a:pt x="2574" y="8151"/>
                  <a:pt x="2571" y="8158"/>
                </a:cubicBezTo>
                <a:cubicBezTo>
                  <a:pt x="2569" y="8165"/>
                  <a:pt x="2566" y="8172"/>
                  <a:pt x="2564" y="8179"/>
                </a:cubicBezTo>
                <a:lnTo>
                  <a:pt x="2517" y="8299"/>
                </a:lnTo>
                <a:lnTo>
                  <a:pt x="2653" y="8299"/>
                </a:lnTo>
                <a:lnTo>
                  <a:pt x="2606" y="8179"/>
                </a:lnTo>
                <a:close/>
                <a:moveTo>
                  <a:pt x="2809" y="8445"/>
                </a:moveTo>
                <a:lnTo>
                  <a:pt x="2809" y="8080"/>
                </a:lnTo>
                <a:lnTo>
                  <a:pt x="2858" y="8080"/>
                </a:lnTo>
                <a:lnTo>
                  <a:pt x="2858" y="8445"/>
                </a:lnTo>
                <a:lnTo>
                  <a:pt x="2809" y="8445"/>
                </a:lnTo>
                <a:close/>
                <a:moveTo>
                  <a:pt x="3187" y="8445"/>
                </a:moveTo>
                <a:lnTo>
                  <a:pt x="2993" y="8134"/>
                </a:lnTo>
                <a:cubicBezTo>
                  <a:pt x="2993" y="8143"/>
                  <a:pt x="2994" y="8151"/>
                  <a:pt x="2994" y="8159"/>
                </a:cubicBezTo>
                <a:cubicBezTo>
                  <a:pt x="2994" y="8166"/>
                  <a:pt x="2995" y="8174"/>
                  <a:pt x="2995" y="8182"/>
                </a:cubicBezTo>
                <a:cubicBezTo>
                  <a:pt x="2995" y="8189"/>
                  <a:pt x="2995" y="8196"/>
                  <a:pt x="2995" y="8202"/>
                </a:cubicBezTo>
                <a:lnTo>
                  <a:pt x="2995" y="8445"/>
                </a:lnTo>
                <a:lnTo>
                  <a:pt x="2951" y="8445"/>
                </a:lnTo>
                <a:lnTo>
                  <a:pt x="2951" y="8080"/>
                </a:lnTo>
                <a:lnTo>
                  <a:pt x="3009" y="8080"/>
                </a:lnTo>
                <a:lnTo>
                  <a:pt x="3206" y="8393"/>
                </a:lnTo>
                <a:cubicBezTo>
                  <a:pt x="3205" y="8384"/>
                  <a:pt x="3205" y="8376"/>
                  <a:pt x="3204" y="8367"/>
                </a:cubicBezTo>
                <a:cubicBezTo>
                  <a:pt x="3204" y="8360"/>
                  <a:pt x="3203" y="8352"/>
                  <a:pt x="3203" y="8344"/>
                </a:cubicBezTo>
                <a:cubicBezTo>
                  <a:pt x="3203" y="8335"/>
                  <a:pt x="3202" y="8327"/>
                  <a:pt x="3202" y="8319"/>
                </a:cubicBezTo>
                <a:lnTo>
                  <a:pt x="3202" y="8080"/>
                </a:lnTo>
                <a:lnTo>
                  <a:pt x="3247" y="8080"/>
                </a:lnTo>
                <a:lnTo>
                  <a:pt x="3247" y="8445"/>
                </a:lnTo>
                <a:lnTo>
                  <a:pt x="3187" y="8445"/>
                </a:lnTo>
                <a:close/>
                <a:moveTo>
                  <a:pt x="3642" y="8445"/>
                </a:moveTo>
                <a:lnTo>
                  <a:pt x="3642" y="8201"/>
                </a:lnTo>
                <a:cubicBezTo>
                  <a:pt x="3642" y="8193"/>
                  <a:pt x="3642" y="8184"/>
                  <a:pt x="3642" y="8175"/>
                </a:cubicBezTo>
                <a:cubicBezTo>
                  <a:pt x="3642" y="8165"/>
                  <a:pt x="3643" y="8157"/>
                  <a:pt x="3643" y="8149"/>
                </a:cubicBezTo>
                <a:cubicBezTo>
                  <a:pt x="3643" y="8141"/>
                  <a:pt x="3644" y="8132"/>
                  <a:pt x="3644" y="8124"/>
                </a:cubicBezTo>
                <a:cubicBezTo>
                  <a:pt x="3642" y="8133"/>
                  <a:pt x="3639" y="8141"/>
                  <a:pt x="3637" y="8150"/>
                </a:cubicBezTo>
                <a:cubicBezTo>
                  <a:pt x="3634" y="8157"/>
                  <a:pt x="3632" y="8165"/>
                  <a:pt x="3629" y="8174"/>
                </a:cubicBezTo>
                <a:cubicBezTo>
                  <a:pt x="3627" y="8182"/>
                  <a:pt x="3624" y="8189"/>
                  <a:pt x="3621" y="8196"/>
                </a:cubicBezTo>
                <a:lnTo>
                  <a:pt x="3527" y="8445"/>
                </a:lnTo>
                <a:lnTo>
                  <a:pt x="3493" y="8445"/>
                </a:lnTo>
                <a:lnTo>
                  <a:pt x="3397" y="8196"/>
                </a:lnTo>
                <a:cubicBezTo>
                  <a:pt x="3396" y="8194"/>
                  <a:pt x="3395" y="8191"/>
                  <a:pt x="3394" y="8187"/>
                </a:cubicBezTo>
                <a:cubicBezTo>
                  <a:pt x="3393" y="8184"/>
                  <a:pt x="3392" y="8180"/>
                  <a:pt x="3391" y="8176"/>
                </a:cubicBezTo>
                <a:cubicBezTo>
                  <a:pt x="3389" y="8172"/>
                  <a:pt x="3388" y="8168"/>
                  <a:pt x="3387" y="8164"/>
                </a:cubicBezTo>
                <a:cubicBezTo>
                  <a:pt x="3385" y="8160"/>
                  <a:pt x="3384" y="8156"/>
                  <a:pt x="3383" y="8152"/>
                </a:cubicBezTo>
                <a:cubicBezTo>
                  <a:pt x="3380" y="8143"/>
                  <a:pt x="3377" y="8134"/>
                  <a:pt x="3375" y="8124"/>
                </a:cubicBezTo>
                <a:cubicBezTo>
                  <a:pt x="3375" y="8133"/>
                  <a:pt x="3375" y="8143"/>
                  <a:pt x="3375" y="8153"/>
                </a:cubicBezTo>
                <a:cubicBezTo>
                  <a:pt x="3376" y="8161"/>
                  <a:pt x="3376" y="8169"/>
                  <a:pt x="3376" y="8178"/>
                </a:cubicBezTo>
                <a:cubicBezTo>
                  <a:pt x="3376" y="8187"/>
                  <a:pt x="3376" y="8195"/>
                  <a:pt x="3376" y="8201"/>
                </a:cubicBezTo>
                <a:lnTo>
                  <a:pt x="3376" y="8445"/>
                </a:lnTo>
                <a:lnTo>
                  <a:pt x="3332" y="8445"/>
                </a:lnTo>
                <a:lnTo>
                  <a:pt x="3332" y="8080"/>
                </a:lnTo>
                <a:lnTo>
                  <a:pt x="3397" y="8080"/>
                </a:lnTo>
                <a:lnTo>
                  <a:pt x="3494" y="8333"/>
                </a:lnTo>
                <a:cubicBezTo>
                  <a:pt x="3495" y="8336"/>
                  <a:pt x="3497" y="8341"/>
                  <a:pt x="3498" y="8346"/>
                </a:cubicBezTo>
                <a:cubicBezTo>
                  <a:pt x="3500" y="8352"/>
                  <a:pt x="3502" y="8357"/>
                  <a:pt x="3503" y="8363"/>
                </a:cubicBezTo>
                <a:cubicBezTo>
                  <a:pt x="3505" y="8368"/>
                  <a:pt x="3506" y="8374"/>
                  <a:pt x="3508" y="8379"/>
                </a:cubicBezTo>
                <a:cubicBezTo>
                  <a:pt x="3509" y="8384"/>
                  <a:pt x="3510" y="8388"/>
                  <a:pt x="3510" y="8391"/>
                </a:cubicBezTo>
                <a:cubicBezTo>
                  <a:pt x="3511" y="8388"/>
                  <a:pt x="3512" y="8384"/>
                  <a:pt x="3513" y="8379"/>
                </a:cubicBezTo>
                <a:cubicBezTo>
                  <a:pt x="3515" y="8374"/>
                  <a:pt x="3516" y="8368"/>
                  <a:pt x="3518" y="8363"/>
                </a:cubicBezTo>
                <a:cubicBezTo>
                  <a:pt x="3520" y="8357"/>
                  <a:pt x="3522" y="8351"/>
                  <a:pt x="3523" y="8346"/>
                </a:cubicBezTo>
                <a:cubicBezTo>
                  <a:pt x="3525" y="8341"/>
                  <a:pt x="3527" y="8336"/>
                  <a:pt x="3528" y="8333"/>
                </a:cubicBezTo>
                <a:lnTo>
                  <a:pt x="3623" y="8080"/>
                </a:lnTo>
                <a:lnTo>
                  <a:pt x="3686" y="8080"/>
                </a:lnTo>
                <a:lnTo>
                  <a:pt x="3686" y="8445"/>
                </a:lnTo>
                <a:lnTo>
                  <a:pt x="3642" y="8445"/>
                </a:lnTo>
                <a:close/>
                <a:moveTo>
                  <a:pt x="3768" y="8445"/>
                </a:moveTo>
                <a:lnTo>
                  <a:pt x="3768" y="8080"/>
                </a:lnTo>
                <a:lnTo>
                  <a:pt x="4045" y="8080"/>
                </a:lnTo>
                <a:lnTo>
                  <a:pt x="4045" y="8121"/>
                </a:lnTo>
                <a:lnTo>
                  <a:pt x="3818" y="8121"/>
                </a:lnTo>
                <a:lnTo>
                  <a:pt x="3818" y="8238"/>
                </a:lnTo>
                <a:lnTo>
                  <a:pt x="4029" y="8238"/>
                </a:lnTo>
                <a:lnTo>
                  <a:pt x="4029" y="8277"/>
                </a:lnTo>
                <a:lnTo>
                  <a:pt x="3818" y="8277"/>
                </a:lnTo>
                <a:lnTo>
                  <a:pt x="3818" y="8404"/>
                </a:lnTo>
                <a:lnTo>
                  <a:pt x="4055" y="8404"/>
                </a:lnTo>
                <a:lnTo>
                  <a:pt x="4055" y="8445"/>
                </a:lnTo>
                <a:lnTo>
                  <a:pt x="3768" y="8445"/>
                </a:lnTo>
                <a:close/>
                <a:moveTo>
                  <a:pt x="4355" y="8445"/>
                </a:moveTo>
                <a:lnTo>
                  <a:pt x="4161" y="8134"/>
                </a:lnTo>
                <a:cubicBezTo>
                  <a:pt x="4161" y="8143"/>
                  <a:pt x="4162" y="8151"/>
                  <a:pt x="4162" y="8159"/>
                </a:cubicBezTo>
                <a:cubicBezTo>
                  <a:pt x="4162" y="8166"/>
                  <a:pt x="4163" y="8174"/>
                  <a:pt x="4163" y="8182"/>
                </a:cubicBezTo>
                <a:cubicBezTo>
                  <a:pt x="4163" y="8189"/>
                  <a:pt x="4163" y="8196"/>
                  <a:pt x="4163" y="8202"/>
                </a:cubicBezTo>
                <a:lnTo>
                  <a:pt x="4163" y="8445"/>
                </a:lnTo>
                <a:lnTo>
                  <a:pt x="4119" y="8445"/>
                </a:lnTo>
                <a:lnTo>
                  <a:pt x="4119" y="8080"/>
                </a:lnTo>
                <a:lnTo>
                  <a:pt x="4177" y="8080"/>
                </a:lnTo>
                <a:lnTo>
                  <a:pt x="4374" y="8393"/>
                </a:lnTo>
                <a:cubicBezTo>
                  <a:pt x="4373" y="8384"/>
                  <a:pt x="4373" y="8376"/>
                  <a:pt x="4372" y="8367"/>
                </a:cubicBezTo>
                <a:cubicBezTo>
                  <a:pt x="4372" y="8360"/>
                  <a:pt x="4371" y="8352"/>
                  <a:pt x="4371" y="8344"/>
                </a:cubicBezTo>
                <a:cubicBezTo>
                  <a:pt x="4371" y="8335"/>
                  <a:pt x="4370" y="8327"/>
                  <a:pt x="4370" y="8319"/>
                </a:cubicBezTo>
                <a:lnTo>
                  <a:pt x="4370" y="8080"/>
                </a:lnTo>
                <a:lnTo>
                  <a:pt x="4415" y="8080"/>
                </a:lnTo>
                <a:lnTo>
                  <a:pt x="4415" y="8445"/>
                </a:lnTo>
                <a:lnTo>
                  <a:pt x="4355" y="8445"/>
                </a:lnTo>
                <a:close/>
                <a:moveTo>
                  <a:pt x="4643" y="8121"/>
                </a:moveTo>
                <a:lnTo>
                  <a:pt x="4643" y="8445"/>
                </a:lnTo>
                <a:lnTo>
                  <a:pt x="4594" y="8445"/>
                </a:lnTo>
                <a:lnTo>
                  <a:pt x="4594" y="8121"/>
                </a:lnTo>
                <a:lnTo>
                  <a:pt x="4469" y="8121"/>
                </a:lnTo>
                <a:lnTo>
                  <a:pt x="4469" y="8080"/>
                </a:lnTo>
                <a:lnTo>
                  <a:pt x="4768" y="8080"/>
                </a:lnTo>
                <a:lnTo>
                  <a:pt x="4768" y="8121"/>
                </a:lnTo>
                <a:lnTo>
                  <a:pt x="4643" y="8121"/>
                </a:lnTo>
                <a:close/>
                <a:moveTo>
                  <a:pt x="6322" y="7620"/>
                </a:moveTo>
                <a:cubicBezTo>
                  <a:pt x="6320" y="7620"/>
                  <a:pt x="6318" y="7622"/>
                  <a:pt x="6318" y="7624"/>
                </a:cubicBezTo>
                <a:lnTo>
                  <a:pt x="6318" y="8886"/>
                </a:lnTo>
                <a:cubicBezTo>
                  <a:pt x="6318" y="8888"/>
                  <a:pt x="6320" y="8890"/>
                  <a:pt x="6322" y="8890"/>
                </a:cubicBezTo>
                <a:lnTo>
                  <a:pt x="9489" y="8890"/>
                </a:lnTo>
                <a:cubicBezTo>
                  <a:pt x="9491" y="8890"/>
                  <a:pt x="9494" y="8888"/>
                  <a:pt x="9494" y="8886"/>
                </a:cubicBezTo>
                <a:lnTo>
                  <a:pt x="9494" y="7624"/>
                </a:lnTo>
                <a:cubicBezTo>
                  <a:pt x="9494" y="7622"/>
                  <a:pt x="9491" y="7620"/>
                  <a:pt x="9489" y="7620"/>
                </a:cubicBezTo>
                <a:lnTo>
                  <a:pt x="6322" y="7620"/>
                </a:lnTo>
                <a:close/>
                <a:moveTo>
                  <a:pt x="6318" y="7620"/>
                </a:moveTo>
                <a:lnTo>
                  <a:pt x="6318" y="7620"/>
                </a:lnTo>
                <a:close/>
                <a:moveTo>
                  <a:pt x="9494" y="8891"/>
                </a:moveTo>
                <a:lnTo>
                  <a:pt x="9494" y="8891"/>
                </a:lnTo>
                <a:close/>
                <a:moveTo>
                  <a:pt x="6863" y="8115"/>
                </a:moveTo>
                <a:cubicBezTo>
                  <a:pt x="6842" y="8115"/>
                  <a:pt x="6824" y="8118"/>
                  <a:pt x="6808" y="8125"/>
                </a:cubicBezTo>
                <a:cubicBezTo>
                  <a:pt x="6792" y="8132"/>
                  <a:pt x="6779" y="8142"/>
                  <a:pt x="6768" y="8155"/>
                </a:cubicBezTo>
                <a:cubicBezTo>
                  <a:pt x="6757" y="8167"/>
                  <a:pt x="6749" y="8183"/>
                  <a:pt x="6744" y="8201"/>
                </a:cubicBezTo>
                <a:cubicBezTo>
                  <a:pt x="6738" y="8219"/>
                  <a:pt x="6735" y="8239"/>
                  <a:pt x="6735" y="8260"/>
                </a:cubicBezTo>
                <a:cubicBezTo>
                  <a:pt x="6735" y="8282"/>
                  <a:pt x="6738" y="8302"/>
                  <a:pt x="6744" y="8321"/>
                </a:cubicBezTo>
                <a:cubicBezTo>
                  <a:pt x="6750" y="8339"/>
                  <a:pt x="6759" y="8354"/>
                  <a:pt x="6770" y="8368"/>
                </a:cubicBezTo>
                <a:cubicBezTo>
                  <a:pt x="6781" y="8381"/>
                  <a:pt x="6795" y="8391"/>
                  <a:pt x="6811" y="8398"/>
                </a:cubicBezTo>
                <a:cubicBezTo>
                  <a:pt x="6827" y="8405"/>
                  <a:pt x="6845" y="8409"/>
                  <a:pt x="6865" y="8409"/>
                </a:cubicBezTo>
                <a:cubicBezTo>
                  <a:pt x="6879" y="8409"/>
                  <a:pt x="6892" y="8407"/>
                  <a:pt x="6904" y="8403"/>
                </a:cubicBezTo>
                <a:cubicBezTo>
                  <a:pt x="6915" y="8400"/>
                  <a:pt x="6926" y="8394"/>
                  <a:pt x="6935" y="8388"/>
                </a:cubicBezTo>
                <a:cubicBezTo>
                  <a:pt x="6945" y="8381"/>
                  <a:pt x="6953" y="8373"/>
                  <a:pt x="6960" y="8364"/>
                </a:cubicBezTo>
                <a:cubicBezTo>
                  <a:pt x="6968" y="8355"/>
                  <a:pt x="6974" y="8344"/>
                  <a:pt x="6980" y="8333"/>
                </a:cubicBezTo>
                <a:lnTo>
                  <a:pt x="7020" y="8353"/>
                </a:lnTo>
                <a:cubicBezTo>
                  <a:pt x="7014" y="8367"/>
                  <a:pt x="7006" y="8380"/>
                  <a:pt x="6996" y="8391"/>
                </a:cubicBezTo>
                <a:cubicBezTo>
                  <a:pt x="6986" y="8403"/>
                  <a:pt x="6975" y="8413"/>
                  <a:pt x="6962" y="8422"/>
                </a:cubicBezTo>
                <a:cubicBezTo>
                  <a:pt x="6949" y="8430"/>
                  <a:pt x="6934" y="8437"/>
                  <a:pt x="6918" y="8442"/>
                </a:cubicBezTo>
                <a:cubicBezTo>
                  <a:pt x="6902" y="8447"/>
                  <a:pt x="6883" y="8449"/>
                  <a:pt x="6863" y="8450"/>
                </a:cubicBezTo>
                <a:cubicBezTo>
                  <a:pt x="6833" y="8449"/>
                  <a:pt x="6808" y="8445"/>
                  <a:pt x="6785" y="8435"/>
                </a:cubicBezTo>
                <a:cubicBezTo>
                  <a:pt x="6763" y="8426"/>
                  <a:pt x="6745" y="8413"/>
                  <a:pt x="6730" y="8396"/>
                </a:cubicBezTo>
                <a:cubicBezTo>
                  <a:pt x="6715" y="8379"/>
                  <a:pt x="6704" y="8359"/>
                  <a:pt x="6696" y="8336"/>
                </a:cubicBezTo>
                <a:cubicBezTo>
                  <a:pt x="6689" y="8313"/>
                  <a:pt x="6685" y="8288"/>
                  <a:pt x="6685" y="8260"/>
                </a:cubicBezTo>
                <a:cubicBezTo>
                  <a:pt x="6685" y="8232"/>
                  <a:pt x="6689" y="8206"/>
                  <a:pt x="6697" y="8183"/>
                </a:cubicBezTo>
                <a:cubicBezTo>
                  <a:pt x="6705" y="8160"/>
                  <a:pt x="6716" y="8141"/>
                  <a:pt x="6731" y="8125"/>
                </a:cubicBezTo>
                <a:cubicBezTo>
                  <a:pt x="6747" y="8109"/>
                  <a:pt x="6765" y="8096"/>
                  <a:pt x="6787" y="8088"/>
                </a:cubicBezTo>
                <a:cubicBezTo>
                  <a:pt x="6809" y="8079"/>
                  <a:pt x="6834" y="8075"/>
                  <a:pt x="6863" y="8075"/>
                </a:cubicBezTo>
                <a:cubicBezTo>
                  <a:pt x="6901" y="8075"/>
                  <a:pt x="6934" y="8082"/>
                  <a:pt x="6960" y="8097"/>
                </a:cubicBezTo>
                <a:cubicBezTo>
                  <a:pt x="6986" y="8112"/>
                  <a:pt x="7005" y="8135"/>
                  <a:pt x="7017" y="8165"/>
                </a:cubicBezTo>
                <a:lnTo>
                  <a:pt x="6970" y="8180"/>
                </a:lnTo>
                <a:cubicBezTo>
                  <a:pt x="6967" y="8172"/>
                  <a:pt x="6962" y="8163"/>
                  <a:pt x="6956" y="8156"/>
                </a:cubicBezTo>
                <a:cubicBezTo>
                  <a:pt x="6950" y="8148"/>
                  <a:pt x="6943" y="8141"/>
                  <a:pt x="6934" y="8135"/>
                </a:cubicBezTo>
                <a:cubicBezTo>
                  <a:pt x="6926" y="8129"/>
                  <a:pt x="6915" y="8124"/>
                  <a:pt x="6904" y="8120"/>
                </a:cubicBezTo>
                <a:cubicBezTo>
                  <a:pt x="6892" y="8117"/>
                  <a:pt x="6878" y="8115"/>
                  <a:pt x="6863" y="8115"/>
                </a:cubicBezTo>
                <a:close/>
                <a:moveTo>
                  <a:pt x="7228" y="8450"/>
                </a:moveTo>
                <a:cubicBezTo>
                  <a:pt x="7208" y="8449"/>
                  <a:pt x="7189" y="8447"/>
                  <a:pt x="7171" y="8441"/>
                </a:cubicBezTo>
                <a:cubicBezTo>
                  <a:pt x="7154" y="8436"/>
                  <a:pt x="7138" y="8428"/>
                  <a:pt x="7124" y="8417"/>
                </a:cubicBezTo>
                <a:cubicBezTo>
                  <a:pt x="7111" y="8405"/>
                  <a:pt x="7100" y="8391"/>
                  <a:pt x="7092" y="8374"/>
                </a:cubicBezTo>
                <a:cubicBezTo>
                  <a:pt x="7084" y="8356"/>
                  <a:pt x="7080" y="8336"/>
                  <a:pt x="7080" y="8312"/>
                </a:cubicBezTo>
                <a:lnTo>
                  <a:pt x="7080" y="8080"/>
                </a:lnTo>
                <a:lnTo>
                  <a:pt x="7130" y="8080"/>
                </a:lnTo>
                <a:lnTo>
                  <a:pt x="7130" y="8308"/>
                </a:lnTo>
                <a:cubicBezTo>
                  <a:pt x="7130" y="8326"/>
                  <a:pt x="7132" y="8342"/>
                  <a:pt x="7137" y="8355"/>
                </a:cubicBezTo>
                <a:cubicBezTo>
                  <a:pt x="7142" y="8368"/>
                  <a:pt x="7149" y="8378"/>
                  <a:pt x="7158" y="8386"/>
                </a:cubicBezTo>
                <a:cubicBezTo>
                  <a:pt x="7166" y="8394"/>
                  <a:pt x="7177" y="8400"/>
                  <a:pt x="7189" y="8404"/>
                </a:cubicBezTo>
                <a:cubicBezTo>
                  <a:pt x="7201" y="8408"/>
                  <a:pt x="7214" y="8409"/>
                  <a:pt x="7228" y="8409"/>
                </a:cubicBezTo>
                <a:cubicBezTo>
                  <a:pt x="7242" y="8409"/>
                  <a:pt x="7256" y="8408"/>
                  <a:pt x="7268" y="8404"/>
                </a:cubicBezTo>
                <a:cubicBezTo>
                  <a:pt x="7281" y="8400"/>
                  <a:pt x="7292" y="8394"/>
                  <a:pt x="7301" y="8386"/>
                </a:cubicBezTo>
                <a:cubicBezTo>
                  <a:pt x="7311" y="8377"/>
                  <a:pt x="7318" y="8367"/>
                  <a:pt x="7324" y="8353"/>
                </a:cubicBezTo>
                <a:cubicBezTo>
                  <a:pt x="7329" y="8340"/>
                  <a:pt x="7332" y="8324"/>
                  <a:pt x="7332" y="8304"/>
                </a:cubicBezTo>
                <a:lnTo>
                  <a:pt x="7332" y="8080"/>
                </a:lnTo>
                <a:lnTo>
                  <a:pt x="7381" y="8080"/>
                </a:lnTo>
                <a:lnTo>
                  <a:pt x="7381" y="8307"/>
                </a:lnTo>
                <a:cubicBezTo>
                  <a:pt x="7381" y="8332"/>
                  <a:pt x="7377" y="8353"/>
                  <a:pt x="7369" y="8371"/>
                </a:cubicBezTo>
                <a:cubicBezTo>
                  <a:pt x="7361" y="8388"/>
                  <a:pt x="7350" y="8403"/>
                  <a:pt x="7336" y="8415"/>
                </a:cubicBezTo>
                <a:cubicBezTo>
                  <a:pt x="7322" y="8427"/>
                  <a:pt x="7306" y="8435"/>
                  <a:pt x="7288" y="8441"/>
                </a:cubicBezTo>
                <a:cubicBezTo>
                  <a:pt x="7269" y="8447"/>
                  <a:pt x="7249" y="8449"/>
                  <a:pt x="7228" y="8450"/>
                </a:cubicBezTo>
                <a:close/>
                <a:moveTo>
                  <a:pt x="7749" y="8344"/>
                </a:moveTo>
                <a:cubicBezTo>
                  <a:pt x="7749" y="8359"/>
                  <a:pt x="7746" y="8373"/>
                  <a:pt x="7740" y="8386"/>
                </a:cubicBezTo>
                <a:cubicBezTo>
                  <a:pt x="7734" y="8399"/>
                  <a:pt x="7725" y="8410"/>
                  <a:pt x="7713" y="8420"/>
                </a:cubicBezTo>
                <a:cubicBezTo>
                  <a:pt x="7700" y="8429"/>
                  <a:pt x="7685" y="8436"/>
                  <a:pt x="7666" y="8442"/>
                </a:cubicBezTo>
                <a:cubicBezTo>
                  <a:pt x="7647" y="8447"/>
                  <a:pt x="7625" y="8449"/>
                  <a:pt x="7599" y="8450"/>
                </a:cubicBezTo>
                <a:cubicBezTo>
                  <a:pt x="7553" y="8449"/>
                  <a:pt x="7518" y="8442"/>
                  <a:pt x="7493" y="8426"/>
                </a:cubicBezTo>
                <a:cubicBezTo>
                  <a:pt x="7468" y="8410"/>
                  <a:pt x="7451" y="8387"/>
                  <a:pt x="7445" y="8357"/>
                </a:cubicBezTo>
                <a:lnTo>
                  <a:pt x="7492" y="8347"/>
                </a:lnTo>
                <a:cubicBezTo>
                  <a:pt x="7495" y="8357"/>
                  <a:pt x="7498" y="8365"/>
                  <a:pt x="7503" y="8373"/>
                </a:cubicBezTo>
                <a:cubicBezTo>
                  <a:pt x="7508" y="8381"/>
                  <a:pt x="7515" y="8388"/>
                  <a:pt x="7524" y="8393"/>
                </a:cubicBezTo>
                <a:cubicBezTo>
                  <a:pt x="7532" y="8399"/>
                  <a:pt x="7543" y="8403"/>
                  <a:pt x="7555" y="8406"/>
                </a:cubicBezTo>
                <a:cubicBezTo>
                  <a:pt x="7568" y="8409"/>
                  <a:pt x="7583" y="8411"/>
                  <a:pt x="7601" y="8411"/>
                </a:cubicBezTo>
                <a:cubicBezTo>
                  <a:pt x="7615" y="8411"/>
                  <a:pt x="7629" y="8410"/>
                  <a:pt x="7641" y="8407"/>
                </a:cubicBezTo>
                <a:cubicBezTo>
                  <a:pt x="7653" y="8405"/>
                  <a:pt x="7664" y="8401"/>
                  <a:pt x="7672" y="8396"/>
                </a:cubicBezTo>
                <a:cubicBezTo>
                  <a:pt x="7681" y="8391"/>
                  <a:pt x="7688" y="8384"/>
                  <a:pt x="7693" y="8376"/>
                </a:cubicBezTo>
                <a:cubicBezTo>
                  <a:pt x="7698" y="8367"/>
                  <a:pt x="7700" y="8358"/>
                  <a:pt x="7700" y="8346"/>
                </a:cubicBezTo>
                <a:cubicBezTo>
                  <a:pt x="7700" y="8334"/>
                  <a:pt x="7698" y="8325"/>
                  <a:pt x="7692" y="8317"/>
                </a:cubicBezTo>
                <a:cubicBezTo>
                  <a:pt x="7687" y="8310"/>
                  <a:pt x="7679" y="8304"/>
                  <a:pt x="7669" y="8299"/>
                </a:cubicBezTo>
                <a:cubicBezTo>
                  <a:pt x="7659" y="8294"/>
                  <a:pt x="7648" y="8290"/>
                  <a:pt x="7634" y="8287"/>
                </a:cubicBezTo>
                <a:cubicBezTo>
                  <a:pt x="7621" y="8284"/>
                  <a:pt x="7605" y="8280"/>
                  <a:pt x="7589" y="8276"/>
                </a:cubicBezTo>
                <a:cubicBezTo>
                  <a:pt x="7579" y="8274"/>
                  <a:pt x="7569" y="8272"/>
                  <a:pt x="7558" y="8269"/>
                </a:cubicBezTo>
                <a:cubicBezTo>
                  <a:pt x="7548" y="8266"/>
                  <a:pt x="7538" y="8263"/>
                  <a:pt x="7529" y="8259"/>
                </a:cubicBezTo>
                <a:cubicBezTo>
                  <a:pt x="7519" y="8256"/>
                  <a:pt x="7511" y="8251"/>
                  <a:pt x="7502" y="8246"/>
                </a:cubicBezTo>
                <a:cubicBezTo>
                  <a:pt x="7494" y="8241"/>
                  <a:pt x="7487" y="8235"/>
                  <a:pt x="7481" y="8228"/>
                </a:cubicBezTo>
                <a:cubicBezTo>
                  <a:pt x="7475" y="8221"/>
                  <a:pt x="7470" y="8213"/>
                  <a:pt x="7467" y="8204"/>
                </a:cubicBezTo>
                <a:cubicBezTo>
                  <a:pt x="7463" y="8195"/>
                  <a:pt x="7462" y="8184"/>
                  <a:pt x="7462" y="8172"/>
                </a:cubicBezTo>
                <a:cubicBezTo>
                  <a:pt x="7462" y="8155"/>
                  <a:pt x="7465" y="8140"/>
                  <a:pt x="7472" y="8128"/>
                </a:cubicBezTo>
                <a:cubicBezTo>
                  <a:pt x="7479" y="8115"/>
                  <a:pt x="7489" y="8105"/>
                  <a:pt x="7501" y="8097"/>
                </a:cubicBezTo>
                <a:cubicBezTo>
                  <a:pt x="7513" y="8089"/>
                  <a:pt x="7528" y="8084"/>
                  <a:pt x="7545" y="8080"/>
                </a:cubicBezTo>
                <a:cubicBezTo>
                  <a:pt x="7562" y="8076"/>
                  <a:pt x="7580" y="8075"/>
                  <a:pt x="7600" y="8075"/>
                </a:cubicBezTo>
                <a:cubicBezTo>
                  <a:pt x="7622" y="8075"/>
                  <a:pt x="7642" y="8076"/>
                  <a:pt x="7658" y="8080"/>
                </a:cubicBezTo>
                <a:cubicBezTo>
                  <a:pt x="7674" y="8083"/>
                  <a:pt x="7687" y="8089"/>
                  <a:pt x="7698" y="8096"/>
                </a:cubicBezTo>
                <a:cubicBezTo>
                  <a:pt x="7709" y="8103"/>
                  <a:pt x="7718" y="8112"/>
                  <a:pt x="7725" y="8122"/>
                </a:cubicBezTo>
                <a:cubicBezTo>
                  <a:pt x="7731" y="8132"/>
                  <a:pt x="7737" y="8145"/>
                  <a:pt x="7741" y="8158"/>
                </a:cubicBezTo>
                <a:lnTo>
                  <a:pt x="7692" y="8167"/>
                </a:lnTo>
                <a:cubicBezTo>
                  <a:pt x="7690" y="8158"/>
                  <a:pt x="7686" y="8150"/>
                  <a:pt x="7682" y="8143"/>
                </a:cubicBezTo>
                <a:cubicBezTo>
                  <a:pt x="7677" y="8136"/>
                  <a:pt x="7671" y="8131"/>
                  <a:pt x="7664" y="8126"/>
                </a:cubicBezTo>
                <a:cubicBezTo>
                  <a:pt x="7656" y="8121"/>
                  <a:pt x="7647" y="8118"/>
                  <a:pt x="7637" y="8115"/>
                </a:cubicBezTo>
                <a:cubicBezTo>
                  <a:pt x="7626" y="8113"/>
                  <a:pt x="7614" y="8112"/>
                  <a:pt x="7599" y="8112"/>
                </a:cubicBezTo>
                <a:cubicBezTo>
                  <a:pt x="7582" y="8112"/>
                  <a:pt x="7568" y="8113"/>
                  <a:pt x="7557" y="8116"/>
                </a:cubicBezTo>
                <a:cubicBezTo>
                  <a:pt x="7545" y="8119"/>
                  <a:pt x="7536" y="8123"/>
                  <a:pt x="7529" y="8129"/>
                </a:cubicBezTo>
                <a:cubicBezTo>
                  <a:pt x="7522" y="8134"/>
                  <a:pt x="7517" y="8140"/>
                  <a:pt x="7514" y="8147"/>
                </a:cubicBezTo>
                <a:cubicBezTo>
                  <a:pt x="7511" y="8154"/>
                  <a:pt x="7510" y="8161"/>
                  <a:pt x="7510" y="8169"/>
                </a:cubicBezTo>
                <a:cubicBezTo>
                  <a:pt x="7510" y="8180"/>
                  <a:pt x="7512" y="8189"/>
                  <a:pt x="7518" y="8196"/>
                </a:cubicBezTo>
                <a:cubicBezTo>
                  <a:pt x="7523" y="8203"/>
                  <a:pt x="7531" y="8209"/>
                  <a:pt x="7540" y="8214"/>
                </a:cubicBezTo>
                <a:cubicBezTo>
                  <a:pt x="7549" y="8218"/>
                  <a:pt x="7560" y="8222"/>
                  <a:pt x="7572" y="8225"/>
                </a:cubicBezTo>
                <a:cubicBezTo>
                  <a:pt x="7584" y="8228"/>
                  <a:pt x="7597" y="8231"/>
                  <a:pt x="7611" y="8235"/>
                </a:cubicBezTo>
                <a:cubicBezTo>
                  <a:pt x="7622" y="8237"/>
                  <a:pt x="7633" y="8240"/>
                  <a:pt x="7645" y="8243"/>
                </a:cubicBezTo>
                <a:cubicBezTo>
                  <a:pt x="7656" y="8245"/>
                  <a:pt x="7666" y="8248"/>
                  <a:pt x="7676" y="8252"/>
                </a:cubicBezTo>
                <a:cubicBezTo>
                  <a:pt x="7687" y="8256"/>
                  <a:pt x="7696" y="8260"/>
                  <a:pt x="7705" y="8265"/>
                </a:cubicBezTo>
                <a:cubicBezTo>
                  <a:pt x="7714" y="8270"/>
                  <a:pt x="7722" y="8276"/>
                  <a:pt x="7728" y="8283"/>
                </a:cubicBezTo>
                <a:cubicBezTo>
                  <a:pt x="7735" y="8291"/>
                  <a:pt x="7740" y="8299"/>
                  <a:pt x="7744" y="8309"/>
                </a:cubicBezTo>
                <a:cubicBezTo>
                  <a:pt x="7747" y="8319"/>
                  <a:pt x="7749" y="8330"/>
                  <a:pt x="7749" y="8344"/>
                </a:cubicBezTo>
                <a:close/>
                <a:moveTo>
                  <a:pt x="7820" y="8445"/>
                </a:moveTo>
                <a:lnTo>
                  <a:pt x="7820" y="8080"/>
                </a:lnTo>
                <a:lnTo>
                  <a:pt x="7870" y="8080"/>
                </a:lnTo>
                <a:lnTo>
                  <a:pt x="7870" y="8445"/>
                </a:lnTo>
                <a:lnTo>
                  <a:pt x="7820" y="8445"/>
                </a:lnTo>
                <a:close/>
                <a:moveTo>
                  <a:pt x="8200" y="8445"/>
                </a:moveTo>
                <a:lnTo>
                  <a:pt x="8005" y="8134"/>
                </a:lnTo>
                <a:cubicBezTo>
                  <a:pt x="8006" y="8143"/>
                  <a:pt x="8006" y="8151"/>
                  <a:pt x="8007" y="8159"/>
                </a:cubicBezTo>
                <a:cubicBezTo>
                  <a:pt x="8007" y="8166"/>
                  <a:pt x="8007" y="8174"/>
                  <a:pt x="8007" y="8182"/>
                </a:cubicBezTo>
                <a:cubicBezTo>
                  <a:pt x="8008" y="8189"/>
                  <a:pt x="8008" y="8196"/>
                  <a:pt x="8008" y="8202"/>
                </a:cubicBezTo>
                <a:lnTo>
                  <a:pt x="8008" y="8445"/>
                </a:lnTo>
                <a:lnTo>
                  <a:pt x="7964" y="8445"/>
                </a:lnTo>
                <a:lnTo>
                  <a:pt x="7964" y="8080"/>
                </a:lnTo>
                <a:lnTo>
                  <a:pt x="8021" y="8080"/>
                </a:lnTo>
                <a:lnTo>
                  <a:pt x="8218" y="8393"/>
                </a:lnTo>
                <a:cubicBezTo>
                  <a:pt x="8218" y="8384"/>
                  <a:pt x="8217" y="8376"/>
                  <a:pt x="8217" y="8367"/>
                </a:cubicBezTo>
                <a:cubicBezTo>
                  <a:pt x="8216" y="8360"/>
                  <a:pt x="8216" y="8352"/>
                  <a:pt x="8215" y="8344"/>
                </a:cubicBezTo>
                <a:cubicBezTo>
                  <a:pt x="8215" y="8335"/>
                  <a:pt x="8215" y="8327"/>
                  <a:pt x="8215" y="8319"/>
                </a:cubicBezTo>
                <a:lnTo>
                  <a:pt x="8215" y="8080"/>
                </a:lnTo>
                <a:lnTo>
                  <a:pt x="8259" y="8080"/>
                </a:lnTo>
                <a:lnTo>
                  <a:pt x="8259" y="8445"/>
                </a:lnTo>
                <a:lnTo>
                  <a:pt x="8200" y="8445"/>
                </a:lnTo>
                <a:close/>
                <a:moveTo>
                  <a:pt x="8350" y="8445"/>
                </a:moveTo>
                <a:lnTo>
                  <a:pt x="8350" y="8080"/>
                </a:lnTo>
                <a:lnTo>
                  <a:pt x="8400" y="8080"/>
                </a:lnTo>
                <a:lnTo>
                  <a:pt x="8400" y="8445"/>
                </a:lnTo>
                <a:lnTo>
                  <a:pt x="8350" y="8445"/>
                </a:lnTo>
                <a:close/>
                <a:moveTo>
                  <a:pt x="8493" y="8445"/>
                </a:moveTo>
                <a:lnTo>
                  <a:pt x="8493" y="8080"/>
                </a:lnTo>
                <a:lnTo>
                  <a:pt x="8769" y="8080"/>
                </a:lnTo>
                <a:lnTo>
                  <a:pt x="8769" y="8121"/>
                </a:lnTo>
                <a:lnTo>
                  <a:pt x="8542" y="8121"/>
                </a:lnTo>
                <a:lnTo>
                  <a:pt x="8542" y="8238"/>
                </a:lnTo>
                <a:lnTo>
                  <a:pt x="8754" y="8238"/>
                </a:lnTo>
                <a:lnTo>
                  <a:pt x="8754" y="8277"/>
                </a:lnTo>
                <a:lnTo>
                  <a:pt x="8542" y="8277"/>
                </a:lnTo>
                <a:lnTo>
                  <a:pt x="8542" y="8404"/>
                </a:lnTo>
                <a:lnTo>
                  <a:pt x="8780" y="8404"/>
                </a:lnTo>
                <a:lnTo>
                  <a:pt x="8780" y="8445"/>
                </a:lnTo>
                <a:lnTo>
                  <a:pt x="8493" y="8445"/>
                </a:lnTo>
                <a:close/>
                <a:moveTo>
                  <a:pt x="9129" y="8344"/>
                </a:moveTo>
                <a:cubicBezTo>
                  <a:pt x="9129" y="8359"/>
                  <a:pt x="9126" y="8373"/>
                  <a:pt x="9120" y="8386"/>
                </a:cubicBezTo>
                <a:cubicBezTo>
                  <a:pt x="9114" y="8399"/>
                  <a:pt x="9105" y="8410"/>
                  <a:pt x="9093" y="8420"/>
                </a:cubicBezTo>
                <a:cubicBezTo>
                  <a:pt x="9080" y="8429"/>
                  <a:pt x="9065" y="8436"/>
                  <a:pt x="9046" y="8442"/>
                </a:cubicBezTo>
                <a:cubicBezTo>
                  <a:pt x="9027" y="8447"/>
                  <a:pt x="9005" y="8449"/>
                  <a:pt x="8979" y="8450"/>
                </a:cubicBezTo>
                <a:cubicBezTo>
                  <a:pt x="8933" y="8449"/>
                  <a:pt x="8898" y="8442"/>
                  <a:pt x="8873" y="8426"/>
                </a:cubicBezTo>
                <a:cubicBezTo>
                  <a:pt x="8848" y="8410"/>
                  <a:pt x="8831" y="8387"/>
                  <a:pt x="8825" y="8357"/>
                </a:cubicBezTo>
                <a:lnTo>
                  <a:pt x="8872" y="8347"/>
                </a:lnTo>
                <a:cubicBezTo>
                  <a:pt x="8875" y="8357"/>
                  <a:pt x="8878" y="8365"/>
                  <a:pt x="8883" y="8373"/>
                </a:cubicBezTo>
                <a:cubicBezTo>
                  <a:pt x="8888" y="8381"/>
                  <a:pt x="8895" y="8388"/>
                  <a:pt x="8904" y="8393"/>
                </a:cubicBezTo>
                <a:cubicBezTo>
                  <a:pt x="8912" y="8399"/>
                  <a:pt x="8923" y="8403"/>
                  <a:pt x="8935" y="8406"/>
                </a:cubicBezTo>
                <a:cubicBezTo>
                  <a:pt x="8948" y="8409"/>
                  <a:pt x="8963" y="8411"/>
                  <a:pt x="8981" y="8411"/>
                </a:cubicBezTo>
                <a:cubicBezTo>
                  <a:pt x="8995" y="8411"/>
                  <a:pt x="9009" y="8410"/>
                  <a:pt x="9021" y="8407"/>
                </a:cubicBezTo>
                <a:cubicBezTo>
                  <a:pt x="9033" y="8405"/>
                  <a:pt x="9044" y="8401"/>
                  <a:pt x="9052" y="8396"/>
                </a:cubicBezTo>
                <a:cubicBezTo>
                  <a:pt x="9061" y="8391"/>
                  <a:pt x="9068" y="8384"/>
                  <a:pt x="9073" y="8376"/>
                </a:cubicBezTo>
                <a:cubicBezTo>
                  <a:pt x="9078" y="8367"/>
                  <a:pt x="9080" y="8358"/>
                  <a:pt x="9080" y="8346"/>
                </a:cubicBezTo>
                <a:cubicBezTo>
                  <a:pt x="9080" y="8334"/>
                  <a:pt x="9078" y="8325"/>
                  <a:pt x="9072" y="8317"/>
                </a:cubicBezTo>
                <a:cubicBezTo>
                  <a:pt x="9067" y="8310"/>
                  <a:pt x="9059" y="8304"/>
                  <a:pt x="9049" y="8299"/>
                </a:cubicBezTo>
                <a:cubicBezTo>
                  <a:pt x="9039" y="8294"/>
                  <a:pt x="9028" y="8290"/>
                  <a:pt x="9014" y="8287"/>
                </a:cubicBezTo>
                <a:cubicBezTo>
                  <a:pt x="9001" y="8284"/>
                  <a:pt x="8985" y="8280"/>
                  <a:pt x="8969" y="8276"/>
                </a:cubicBezTo>
                <a:cubicBezTo>
                  <a:pt x="8959" y="8274"/>
                  <a:pt x="8949" y="8272"/>
                  <a:pt x="8938" y="8269"/>
                </a:cubicBezTo>
                <a:cubicBezTo>
                  <a:pt x="8928" y="8266"/>
                  <a:pt x="8918" y="8263"/>
                  <a:pt x="8909" y="8259"/>
                </a:cubicBezTo>
                <a:cubicBezTo>
                  <a:pt x="8899" y="8256"/>
                  <a:pt x="8891" y="8251"/>
                  <a:pt x="8882" y="8246"/>
                </a:cubicBezTo>
                <a:cubicBezTo>
                  <a:pt x="8874" y="8241"/>
                  <a:pt x="8867" y="8235"/>
                  <a:pt x="8861" y="8228"/>
                </a:cubicBezTo>
                <a:cubicBezTo>
                  <a:pt x="8855" y="8221"/>
                  <a:pt x="8850" y="8213"/>
                  <a:pt x="8847" y="8204"/>
                </a:cubicBezTo>
                <a:cubicBezTo>
                  <a:pt x="8843" y="8195"/>
                  <a:pt x="8842" y="8184"/>
                  <a:pt x="8842" y="8172"/>
                </a:cubicBezTo>
                <a:cubicBezTo>
                  <a:pt x="8842" y="8155"/>
                  <a:pt x="8845" y="8140"/>
                  <a:pt x="8852" y="8128"/>
                </a:cubicBezTo>
                <a:cubicBezTo>
                  <a:pt x="8859" y="8115"/>
                  <a:pt x="8869" y="8105"/>
                  <a:pt x="8881" y="8097"/>
                </a:cubicBezTo>
                <a:cubicBezTo>
                  <a:pt x="8893" y="8089"/>
                  <a:pt x="8908" y="8084"/>
                  <a:pt x="8925" y="8080"/>
                </a:cubicBezTo>
                <a:cubicBezTo>
                  <a:pt x="8942" y="8076"/>
                  <a:pt x="8960" y="8075"/>
                  <a:pt x="8980" y="8075"/>
                </a:cubicBezTo>
                <a:cubicBezTo>
                  <a:pt x="9002" y="8075"/>
                  <a:pt x="9022" y="8076"/>
                  <a:pt x="9038" y="8080"/>
                </a:cubicBezTo>
                <a:cubicBezTo>
                  <a:pt x="9054" y="8083"/>
                  <a:pt x="9067" y="8089"/>
                  <a:pt x="9078" y="8096"/>
                </a:cubicBezTo>
                <a:cubicBezTo>
                  <a:pt x="9089" y="8103"/>
                  <a:pt x="9098" y="8112"/>
                  <a:pt x="9105" y="8122"/>
                </a:cubicBezTo>
                <a:cubicBezTo>
                  <a:pt x="9111" y="8132"/>
                  <a:pt x="9117" y="8145"/>
                  <a:pt x="9121" y="8158"/>
                </a:cubicBezTo>
                <a:lnTo>
                  <a:pt x="9072" y="8167"/>
                </a:lnTo>
                <a:cubicBezTo>
                  <a:pt x="9070" y="8158"/>
                  <a:pt x="9066" y="8150"/>
                  <a:pt x="9062" y="8143"/>
                </a:cubicBezTo>
                <a:cubicBezTo>
                  <a:pt x="9057" y="8136"/>
                  <a:pt x="9051" y="8131"/>
                  <a:pt x="9044" y="8126"/>
                </a:cubicBezTo>
                <a:cubicBezTo>
                  <a:pt x="9036" y="8121"/>
                  <a:pt x="9027" y="8118"/>
                  <a:pt x="9017" y="8115"/>
                </a:cubicBezTo>
                <a:cubicBezTo>
                  <a:pt x="9006" y="8113"/>
                  <a:pt x="8994" y="8112"/>
                  <a:pt x="8979" y="8112"/>
                </a:cubicBezTo>
                <a:cubicBezTo>
                  <a:pt x="8962" y="8112"/>
                  <a:pt x="8948" y="8113"/>
                  <a:pt x="8937" y="8116"/>
                </a:cubicBezTo>
                <a:cubicBezTo>
                  <a:pt x="8925" y="8119"/>
                  <a:pt x="8916" y="8123"/>
                  <a:pt x="8909" y="8129"/>
                </a:cubicBezTo>
                <a:cubicBezTo>
                  <a:pt x="8902" y="8134"/>
                  <a:pt x="8897" y="8140"/>
                  <a:pt x="8894" y="8147"/>
                </a:cubicBezTo>
                <a:cubicBezTo>
                  <a:pt x="8891" y="8154"/>
                  <a:pt x="8890" y="8161"/>
                  <a:pt x="8890" y="8169"/>
                </a:cubicBezTo>
                <a:cubicBezTo>
                  <a:pt x="8890" y="8180"/>
                  <a:pt x="8892" y="8189"/>
                  <a:pt x="8898" y="8196"/>
                </a:cubicBezTo>
                <a:cubicBezTo>
                  <a:pt x="8903" y="8203"/>
                  <a:pt x="8911" y="8209"/>
                  <a:pt x="8920" y="8214"/>
                </a:cubicBezTo>
                <a:cubicBezTo>
                  <a:pt x="8929" y="8218"/>
                  <a:pt x="8940" y="8222"/>
                  <a:pt x="8952" y="8225"/>
                </a:cubicBezTo>
                <a:cubicBezTo>
                  <a:pt x="8964" y="8228"/>
                  <a:pt x="8977" y="8231"/>
                  <a:pt x="8991" y="8235"/>
                </a:cubicBezTo>
                <a:cubicBezTo>
                  <a:pt x="9002" y="8237"/>
                  <a:pt x="9013" y="8240"/>
                  <a:pt x="9025" y="8243"/>
                </a:cubicBezTo>
                <a:cubicBezTo>
                  <a:pt x="9036" y="8245"/>
                  <a:pt x="9046" y="8248"/>
                  <a:pt x="9056" y="8252"/>
                </a:cubicBezTo>
                <a:cubicBezTo>
                  <a:pt x="9067" y="8256"/>
                  <a:pt x="9076" y="8260"/>
                  <a:pt x="9085" y="8265"/>
                </a:cubicBezTo>
                <a:cubicBezTo>
                  <a:pt x="9094" y="8270"/>
                  <a:pt x="9102" y="8276"/>
                  <a:pt x="9108" y="8283"/>
                </a:cubicBezTo>
                <a:cubicBezTo>
                  <a:pt x="9115" y="8291"/>
                  <a:pt x="9120" y="8299"/>
                  <a:pt x="9124" y="8309"/>
                </a:cubicBezTo>
                <a:cubicBezTo>
                  <a:pt x="9127" y="8319"/>
                  <a:pt x="9129" y="8330"/>
                  <a:pt x="9129" y="8344"/>
                </a:cubicBezTo>
                <a:close/>
                <a:moveTo>
                  <a:pt x="10613" y="7620"/>
                </a:moveTo>
                <a:cubicBezTo>
                  <a:pt x="10611" y="7620"/>
                  <a:pt x="10609" y="7622"/>
                  <a:pt x="10609" y="7624"/>
                </a:cubicBezTo>
                <a:lnTo>
                  <a:pt x="10609" y="8886"/>
                </a:lnTo>
                <a:cubicBezTo>
                  <a:pt x="10609" y="8888"/>
                  <a:pt x="10611" y="8890"/>
                  <a:pt x="10613" y="8890"/>
                </a:cubicBezTo>
                <a:lnTo>
                  <a:pt x="14388" y="8890"/>
                </a:lnTo>
                <a:cubicBezTo>
                  <a:pt x="14390" y="8890"/>
                  <a:pt x="14392" y="8888"/>
                  <a:pt x="14392" y="8886"/>
                </a:cubicBezTo>
                <a:lnTo>
                  <a:pt x="14392" y="7624"/>
                </a:lnTo>
                <a:cubicBezTo>
                  <a:pt x="14392" y="7622"/>
                  <a:pt x="14390" y="7620"/>
                  <a:pt x="14388" y="7620"/>
                </a:cubicBezTo>
                <a:lnTo>
                  <a:pt x="10613" y="7620"/>
                </a:lnTo>
                <a:close/>
                <a:moveTo>
                  <a:pt x="10609" y="7620"/>
                </a:moveTo>
                <a:lnTo>
                  <a:pt x="10609" y="7620"/>
                </a:lnTo>
                <a:close/>
                <a:moveTo>
                  <a:pt x="14393" y="8891"/>
                </a:moveTo>
                <a:lnTo>
                  <a:pt x="14393" y="8891"/>
                </a:lnTo>
                <a:close/>
                <a:moveTo>
                  <a:pt x="11275" y="8260"/>
                </a:moveTo>
                <a:cubicBezTo>
                  <a:pt x="11275" y="8289"/>
                  <a:pt x="11271" y="8315"/>
                  <a:pt x="11263" y="8338"/>
                </a:cubicBezTo>
                <a:cubicBezTo>
                  <a:pt x="11255" y="8361"/>
                  <a:pt x="11243" y="8381"/>
                  <a:pt x="11227" y="8398"/>
                </a:cubicBezTo>
                <a:cubicBezTo>
                  <a:pt x="11212" y="8414"/>
                  <a:pt x="11193" y="8427"/>
                  <a:pt x="11171" y="8436"/>
                </a:cubicBezTo>
                <a:cubicBezTo>
                  <a:pt x="11148" y="8445"/>
                  <a:pt x="11123" y="8449"/>
                  <a:pt x="11094" y="8450"/>
                </a:cubicBezTo>
                <a:cubicBezTo>
                  <a:pt x="11064" y="8449"/>
                  <a:pt x="11038" y="8445"/>
                  <a:pt x="11016" y="8435"/>
                </a:cubicBezTo>
                <a:cubicBezTo>
                  <a:pt x="10993" y="8426"/>
                  <a:pt x="10974" y="8413"/>
                  <a:pt x="10959" y="8396"/>
                </a:cubicBezTo>
                <a:cubicBezTo>
                  <a:pt x="10944" y="8379"/>
                  <a:pt x="10933" y="8359"/>
                  <a:pt x="10925" y="8336"/>
                </a:cubicBezTo>
                <a:cubicBezTo>
                  <a:pt x="10918" y="8313"/>
                  <a:pt x="10914" y="8288"/>
                  <a:pt x="10914" y="8260"/>
                </a:cubicBezTo>
                <a:cubicBezTo>
                  <a:pt x="10914" y="8232"/>
                  <a:pt x="10918" y="8206"/>
                  <a:pt x="10926" y="8183"/>
                </a:cubicBezTo>
                <a:cubicBezTo>
                  <a:pt x="10934" y="8160"/>
                  <a:pt x="10945" y="8141"/>
                  <a:pt x="10961" y="8125"/>
                </a:cubicBezTo>
                <a:cubicBezTo>
                  <a:pt x="10976" y="8109"/>
                  <a:pt x="10995" y="8096"/>
                  <a:pt x="11018" y="8088"/>
                </a:cubicBezTo>
                <a:cubicBezTo>
                  <a:pt x="11040" y="8079"/>
                  <a:pt x="11066" y="8075"/>
                  <a:pt x="11095" y="8075"/>
                </a:cubicBezTo>
                <a:cubicBezTo>
                  <a:pt x="11124" y="8075"/>
                  <a:pt x="11150" y="8079"/>
                  <a:pt x="11172" y="8088"/>
                </a:cubicBezTo>
                <a:cubicBezTo>
                  <a:pt x="11194" y="8097"/>
                  <a:pt x="11213" y="8109"/>
                  <a:pt x="11229" y="8125"/>
                </a:cubicBezTo>
                <a:cubicBezTo>
                  <a:pt x="11244" y="8141"/>
                  <a:pt x="11255" y="8161"/>
                  <a:pt x="11263" y="8184"/>
                </a:cubicBezTo>
                <a:cubicBezTo>
                  <a:pt x="11271" y="8207"/>
                  <a:pt x="11275" y="8232"/>
                  <a:pt x="11275" y="8260"/>
                </a:cubicBezTo>
                <a:close/>
                <a:moveTo>
                  <a:pt x="11225" y="8260"/>
                </a:moveTo>
                <a:cubicBezTo>
                  <a:pt x="11225" y="8239"/>
                  <a:pt x="11222" y="8219"/>
                  <a:pt x="11216" y="8201"/>
                </a:cubicBezTo>
                <a:cubicBezTo>
                  <a:pt x="11211" y="8183"/>
                  <a:pt x="11203" y="8167"/>
                  <a:pt x="11192" y="8155"/>
                </a:cubicBezTo>
                <a:cubicBezTo>
                  <a:pt x="11181" y="8142"/>
                  <a:pt x="11167" y="8132"/>
                  <a:pt x="11151" y="8125"/>
                </a:cubicBezTo>
                <a:cubicBezTo>
                  <a:pt x="11135" y="8118"/>
                  <a:pt x="11116" y="8115"/>
                  <a:pt x="11095" y="8115"/>
                </a:cubicBezTo>
                <a:cubicBezTo>
                  <a:pt x="11073" y="8115"/>
                  <a:pt x="11054" y="8118"/>
                  <a:pt x="11038" y="8125"/>
                </a:cubicBezTo>
                <a:cubicBezTo>
                  <a:pt x="11021" y="8132"/>
                  <a:pt x="11008" y="8142"/>
                  <a:pt x="10997" y="8155"/>
                </a:cubicBezTo>
                <a:cubicBezTo>
                  <a:pt x="10986" y="8167"/>
                  <a:pt x="10978" y="8183"/>
                  <a:pt x="10972" y="8201"/>
                </a:cubicBezTo>
                <a:cubicBezTo>
                  <a:pt x="10967" y="8219"/>
                  <a:pt x="10964" y="8239"/>
                  <a:pt x="10964" y="8260"/>
                </a:cubicBezTo>
                <a:cubicBezTo>
                  <a:pt x="10964" y="8282"/>
                  <a:pt x="10967" y="8302"/>
                  <a:pt x="10973" y="8321"/>
                </a:cubicBezTo>
                <a:cubicBezTo>
                  <a:pt x="10978" y="8339"/>
                  <a:pt x="10986" y="8354"/>
                  <a:pt x="10997" y="8368"/>
                </a:cubicBezTo>
                <a:cubicBezTo>
                  <a:pt x="11008" y="8381"/>
                  <a:pt x="11022" y="8391"/>
                  <a:pt x="11038" y="8398"/>
                </a:cubicBezTo>
                <a:cubicBezTo>
                  <a:pt x="11054" y="8406"/>
                  <a:pt x="11073" y="8409"/>
                  <a:pt x="11094" y="8409"/>
                </a:cubicBezTo>
                <a:cubicBezTo>
                  <a:pt x="11117" y="8409"/>
                  <a:pt x="11137" y="8406"/>
                  <a:pt x="11153" y="8398"/>
                </a:cubicBezTo>
                <a:cubicBezTo>
                  <a:pt x="11170" y="8391"/>
                  <a:pt x="11183" y="8381"/>
                  <a:pt x="11194" y="8367"/>
                </a:cubicBezTo>
                <a:cubicBezTo>
                  <a:pt x="11204" y="8354"/>
                  <a:pt x="11212" y="8338"/>
                  <a:pt x="11217" y="8320"/>
                </a:cubicBezTo>
                <a:cubicBezTo>
                  <a:pt x="11222" y="8302"/>
                  <a:pt x="11225" y="8282"/>
                  <a:pt x="11225" y="8260"/>
                </a:cubicBezTo>
                <a:close/>
                <a:moveTo>
                  <a:pt x="11601" y="8445"/>
                </a:moveTo>
                <a:lnTo>
                  <a:pt x="11506" y="8294"/>
                </a:lnTo>
                <a:lnTo>
                  <a:pt x="11393" y="8294"/>
                </a:lnTo>
                <a:lnTo>
                  <a:pt x="11393" y="8445"/>
                </a:lnTo>
                <a:lnTo>
                  <a:pt x="11343" y="8445"/>
                </a:lnTo>
                <a:lnTo>
                  <a:pt x="11343" y="8081"/>
                </a:lnTo>
                <a:lnTo>
                  <a:pt x="11515" y="8081"/>
                </a:lnTo>
                <a:cubicBezTo>
                  <a:pt x="11535" y="8081"/>
                  <a:pt x="11554" y="8083"/>
                  <a:pt x="11570" y="8088"/>
                </a:cubicBezTo>
                <a:cubicBezTo>
                  <a:pt x="11585" y="8092"/>
                  <a:pt x="11599" y="8099"/>
                  <a:pt x="11610" y="8108"/>
                </a:cubicBezTo>
                <a:cubicBezTo>
                  <a:pt x="11621" y="8117"/>
                  <a:pt x="11629" y="8128"/>
                  <a:pt x="11635" y="8141"/>
                </a:cubicBezTo>
                <a:cubicBezTo>
                  <a:pt x="11640" y="8154"/>
                  <a:pt x="11643" y="8168"/>
                  <a:pt x="11643" y="8185"/>
                </a:cubicBezTo>
                <a:cubicBezTo>
                  <a:pt x="11643" y="8196"/>
                  <a:pt x="11641" y="8208"/>
                  <a:pt x="11638" y="8219"/>
                </a:cubicBezTo>
                <a:cubicBezTo>
                  <a:pt x="11635" y="8230"/>
                  <a:pt x="11629" y="8240"/>
                  <a:pt x="11622" y="8250"/>
                </a:cubicBezTo>
                <a:cubicBezTo>
                  <a:pt x="11615" y="8259"/>
                  <a:pt x="11606" y="8267"/>
                  <a:pt x="11594" y="8274"/>
                </a:cubicBezTo>
                <a:cubicBezTo>
                  <a:pt x="11583" y="8280"/>
                  <a:pt x="11570" y="8285"/>
                  <a:pt x="11554" y="8288"/>
                </a:cubicBezTo>
                <a:lnTo>
                  <a:pt x="11657" y="8445"/>
                </a:lnTo>
                <a:lnTo>
                  <a:pt x="11601" y="8445"/>
                </a:lnTo>
                <a:close/>
                <a:moveTo>
                  <a:pt x="11593" y="8185"/>
                </a:moveTo>
                <a:cubicBezTo>
                  <a:pt x="11593" y="8174"/>
                  <a:pt x="11592" y="8165"/>
                  <a:pt x="11588" y="8157"/>
                </a:cubicBezTo>
                <a:cubicBezTo>
                  <a:pt x="11584" y="8148"/>
                  <a:pt x="11578" y="8142"/>
                  <a:pt x="11571" y="8136"/>
                </a:cubicBezTo>
                <a:cubicBezTo>
                  <a:pt x="11564" y="8131"/>
                  <a:pt x="11555" y="8127"/>
                  <a:pt x="11545" y="8124"/>
                </a:cubicBezTo>
                <a:cubicBezTo>
                  <a:pt x="11535" y="8121"/>
                  <a:pt x="11523" y="8120"/>
                  <a:pt x="11510" y="8120"/>
                </a:cubicBezTo>
                <a:lnTo>
                  <a:pt x="11393" y="8120"/>
                </a:lnTo>
                <a:lnTo>
                  <a:pt x="11393" y="8254"/>
                </a:lnTo>
                <a:lnTo>
                  <a:pt x="11512" y="8254"/>
                </a:lnTo>
                <a:cubicBezTo>
                  <a:pt x="11526" y="8254"/>
                  <a:pt x="11538" y="8253"/>
                  <a:pt x="11548" y="8249"/>
                </a:cubicBezTo>
                <a:cubicBezTo>
                  <a:pt x="11559" y="8246"/>
                  <a:pt x="11567" y="8241"/>
                  <a:pt x="11574" y="8235"/>
                </a:cubicBezTo>
                <a:cubicBezTo>
                  <a:pt x="11581" y="8228"/>
                  <a:pt x="11585" y="8221"/>
                  <a:pt x="11589" y="8213"/>
                </a:cubicBezTo>
                <a:cubicBezTo>
                  <a:pt x="11592" y="8204"/>
                  <a:pt x="11593" y="8195"/>
                  <a:pt x="11593" y="8185"/>
                </a:cubicBezTo>
                <a:close/>
                <a:moveTo>
                  <a:pt x="11708" y="8260"/>
                </a:moveTo>
                <a:cubicBezTo>
                  <a:pt x="11708" y="8232"/>
                  <a:pt x="11711" y="8206"/>
                  <a:pt x="11719" y="8183"/>
                </a:cubicBezTo>
                <a:cubicBezTo>
                  <a:pt x="11727" y="8160"/>
                  <a:pt x="11738" y="8141"/>
                  <a:pt x="11753" y="8125"/>
                </a:cubicBezTo>
                <a:cubicBezTo>
                  <a:pt x="11769" y="8109"/>
                  <a:pt x="11788" y="8096"/>
                  <a:pt x="11810" y="8088"/>
                </a:cubicBezTo>
                <a:cubicBezTo>
                  <a:pt x="11833" y="8079"/>
                  <a:pt x="11859" y="8075"/>
                  <a:pt x="11889" y="8075"/>
                </a:cubicBezTo>
                <a:cubicBezTo>
                  <a:pt x="11911" y="8075"/>
                  <a:pt x="11931" y="8076"/>
                  <a:pt x="11948" y="8080"/>
                </a:cubicBezTo>
                <a:cubicBezTo>
                  <a:pt x="11964" y="8084"/>
                  <a:pt x="11979" y="8090"/>
                  <a:pt x="11991" y="8098"/>
                </a:cubicBezTo>
                <a:cubicBezTo>
                  <a:pt x="12004" y="8105"/>
                  <a:pt x="12014" y="8114"/>
                  <a:pt x="12023" y="8125"/>
                </a:cubicBezTo>
                <a:cubicBezTo>
                  <a:pt x="12032" y="8135"/>
                  <a:pt x="12039" y="8147"/>
                  <a:pt x="12045" y="8160"/>
                </a:cubicBezTo>
                <a:lnTo>
                  <a:pt x="11998" y="8174"/>
                </a:lnTo>
                <a:cubicBezTo>
                  <a:pt x="11993" y="8165"/>
                  <a:pt x="11988" y="8157"/>
                  <a:pt x="11982" y="8150"/>
                </a:cubicBezTo>
                <a:cubicBezTo>
                  <a:pt x="11976" y="8143"/>
                  <a:pt x="11968" y="8136"/>
                  <a:pt x="11959" y="8131"/>
                </a:cubicBezTo>
                <a:cubicBezTo>
                  <a:pt x="11950" y="8126"/>
                  <a:pt x="11940" y="8122"/>
                  <a:pt x="11928" y="8119"/>
                </a:cubicBezTo>
                <a:cubicBezTo>
                  <a:pt x="11916" y="8116"/>
                  <a:pt x="11903" y="8115"/>
                  <a:pt x="11887" y="8115"/>
                </a:cubicBezTo>
                <a:cubicBezTo>
                  <a:pt x="11865" y="8115"/>
                  <a:pt x="11846" y="8118"/>
                  <a:pt x="11830" y="8125"/>
                </a:cubicBezTo>
                <a:cubicBezTo>
                  <a:pt x="11814" y="8132"/>
                  <a:pt x="11800" y="8142"/>
                  <a:pt x="11789" y="8155"/>
                </a:cubicBezTo>
                <a:cubicBezTo>
                  <a:pt x="11779" y="8167"/>
                  <a:pt x="11771" y="8183"/>
                  <a:pt x="11766" y="8201"/>
                </a:cubicBezTo>
                <a:cubicBezTo>
                  <a:pt x="11760" y="8219"/>
                  <a:pt x="11758" y="8239"/>
                  <a:pt x="11758" y="8260"/>
                </a:cubicBezTo>
                <a:cubicBezTo>
                  <a:pt x="11758" y="8282"/>
                  <a:pt x="11761" y="8302"/>
                  <a:pt x="11766" y="8321"/>
                </a:cubicBezTo>
                <a:cubicBezTo>
                  <a:pt x="11772" y="8339"/>
                  <a:pt x="11780" y="8354"/>
                  <a:pt x="11792" y="8368"/>
                </a:cubicBezTo>
                <a:cubicBezTo>
                  <a:pt x="11803" y="8381"/>
                  <a:pt x="11817" y="8391"/>
                  <a:pt x="11833" y="8398"/>
                </a:cubicBezTo>
                <a:cubicBezTo>
                  <a:pt x="11850" y="8406"/>
                  <a:pt x="11869" y="8409"/>
                  <a:pt x="11891" y="8409"/>
                </a:cubicBezTo>
                <a:cubicBezTo>
                  <a:pt x="11905" y="8409"/>
                  <a:pt x="11918" y="8408"/>
                  <a:pt x="11931" y="8406"/>
                </a:cubicBezTo>
                <a:cubicBezTo>
                  <a:pt x="11943" y="8403"/>
                  <a:pt x="11953" y="8400"/>
                  <a:pt x="11963" y="8396"/>
                </a:cubicBezTo>
                <a:cubicBezTo>
                  <a:pt x="11973" y="8392"/>
                  <a:pt x="11981" y="8388"/>
                  <a:pt x="11989" y="8383"/>
                </a:cubicBezTo>
                <a:cubicBezTo>
                  <a:pt x="11996" y="8379"/>
                  <a:pt x="12003" y="8374"/>
                  <a:pt x="12008" y="8369"/>
                </a:cubicBezTo>
                <a:lnTo>
                  <a:pt x="12008" y="8304"/>
                </a:lnTo>
                <a:lnTo>
                  <a:pt x="11899" y="8304"/>
                </a:lnTo>
                <a:lnTo>
                  <a:pt x="11899" y="8262"/>
                </a:lnTo>
                <a:lnTo>
                  <a:pt x="12053" y="8262"/>
                </a:lnTo>
                <a:lnTo>
                  <a:pt x="12053" y="8388"/>
                </a:lnTo>
                <a:cubicBezTo>
                  <a:pt x="12045" y="8396"/>
                  <a:pt x="12035" y="8404"/>
                  <a:pt x="12024" y="8411"/>
                </a:cubicBezTo>
                <a:cubicBezTo>
                  <a:pt x="12013" y="8419"/>
                  <a:pt x="12001" y="8425"/>
                  <a:pt x="11988" y="8431"/>
                </a:cubicBezTo>
                <a:cubicBezTo>
                  <a:pt x="11974" y="8437"/>
                  <a:pt x="11959" y="8441"/>
                  <a:pt x="11943" y="8445"/>
                </a:cubicBezTo>
                <a:cubicBezTo>
                  <a:pt x="11927" y="8448"/>
                  <a:pt x="11909" y="8449"/>
                  <a:pt x="11891" y="8450"/>
                </a:cubicBezTo>
                <a:cubicBezTo>
                  <a:pt x="11860" y="8449"/>
                  <a:pt x="11834" y="8445"/>
                  <a:pt x="11811" y="8435"/>
                </a:cubicBezTo>
                <a:cubicBezTo>
                  <a:pt x="11788" y="8426"/>
                  <a:pt x="11769" y="8413"/>
                  <a:pt x="11753" y="8396"/>
                </a:cubicBezTo>
                <a:cubicBezTo>
                  <a:pt x="11738" y="8379"/>
                  <a:pt x="11727" y="8359"/>
                  <a:pt x="11719" y="8336"/>
                </a:cubicBezTo>
                <a:cubicBezTo>
                  <a:pt x="11711" y="8313"/>
                  <a:pt x="11708" y="8288"/>
                  <a:pt x="11708" y="8260"/>
                </a:cubicBezTo>
                <a:close/>
                <a:moveTo>
                  <a:pt x="12392" y="8444"/>
                </a:moveTo>
                <a:lnTo>
                  <a:pt x="12351" y="8338"/>
                </a:lnTo>
                <a:lnTo>
                  <a:pt x="12185" y="8338"/>
                </a:lnTo>
                <a:lnTo>
                  <a:pt x="12143" y="8444"/>
                </a:lnTo>
                <a:lnTo>
                  <a:pt x="12092" y="8444"/>
                </a:lnTo>
                <a:lnTo>
                  <a:pt x="12241" y="8080"/>
                </a:lnTo>
                <a:lnTo>
                  <a:pt x="12297" y="8080"/>
                </a:lnTo>
                <a:lnTo>
                  <a:pt x="12443" y="8444"/>
                </a:lnTo>
                <a:lnTo>
                  <a:pt x="12392" y="8444"/>
                </a:lnTo>
                <a:close/>
                <a:moveTo>
                  <a:pt x="12289" y="8179"/>
                </a:moveTo>
                <a:cubicBezTo>
                  <a:pt x="12287" y="8172"/>
                  <a:pt x="12284" y="8165"/>
                  <a:pt x="12282" y="8158"/>
                </a:cubicBezTo>
                <a:cubicBezTo>
                  <a:pt x="12279" y="8151"/>
                  <a:pt x="12277" y="8144"/>
                  <a:pt x="12275" y="8138"/>
                </a:cubicBezTo>
                <a:cubicBezTo>
                  <a:pt x="12273" y="8133"/>
                  <a:pt x="12271" y="8128"/>
                  <a:pt x="12270" y="8124"/>
                </a:cubicBezTo>
                <a:cubicBezTo>
                  <a:pt x="12269" y="8120"/>
                  <a:pt x="12268" y="8118"/>
                  <a:pt x="12268" y="8117"/>
                </a:cubicBezTo>
                <a:cubicBezTo>
                  <a:pt x="12268" y="8118"/>
                  <a:pt x="12267" y="8120"/>
                  <a:pt x="12266" y="8124"/>
                </a:cubicBezTo>
                <a:cubicBezTo>
                  <a:pt x="12264" y="8128"/>
                  <a:pt x="12263" y="8133"/>
                  <a:pt x="12261" y="8139"/>
                </a:cubicBezTo>
                <a:cubicBezTo>
                  <a:pt x="12259" y="8145"/>
                  <a:pt x="12257" y="8151"/>
                  <a:pt x="12254" y="8158"/>
                </a:cubicBezTo>
                <a:cubicBezTo>
                  <a:pt x="12252" y="8165"/>
                  <a:pt x="12249" y="8172"/>
                  <a:pt x="12247" y="8179"/>
                </a:cubicBezTo>
                <a:lnTo>
                  <a:pt x="12200" y="8299"/>
                </a:lnTo>
                <a:lnTo>
                  <a:pt x="12336" y="8299"/>
                </a:lnTo>
                <a:lnTo>
                  <a:pt x="12289" y="8179"/>
                </a:lnTo>
                <a:close/>
                <a:moveTo>
                  <a:pt x="12722" y="8445"/>
                </a:moveTo>
                <a:lnTo>
                  <a:pt x="12528" y="8134"/>
                </a:lnTo>
                <a:cubicBezTo>
                  <a:pt x="12528" y="8143"/>
                  <a:pt x="12529" y="8151"/>
                  <a:pt x="12529" y="8159"/>
                </a:cubicBezTo>
                <a:cubicBezTo>
                  <a:pt x="12529" y="8166"/>
                  <a:pt x="12530" y="8174"/>
                  <a:pt x="12530" y="8182"/>
                </a:cubicBezTo>
                <a:cubicBezTo>
                  <a:pt x="12530" y="8189"/>
                  <a:pt x="12530" y="8196"/>
                  <a:pt x="12530" y="8202"/>
                </a:cubicBezTo>
                <a:lnTo>
                  <a:pt x="12530" y="8445"/>
                </a:lnTo>
                <a:lnTo>
                  <a:pt x="12486" y="8445"/>
                </a:lnTo>
                <a:lnTo>
                  <a:pt x="12486" y="8080"/>
                </a:lnTo>
                <a:lnTo>
                  <a:pt x="12544" y="8080"/>
                </a:lnTo>
                <a:lnTo>
                  <a:pt x="12741" y="8393"/>
                </a:lnTo>
                <a:cubicBezTo>
                  <a:pt x="12740" y="8384"/>
                  <a:pt x="12740" y="8376"/>
                  <a:pt x="12739" y="8367"/>
                </a:cubicBezTo>
                <a:cubicBezTo>
                  <a:pt x="12739" y="8360"/>
                  <a:pt x="12738" y="8352"/>
                  <a:pt x="12738" y="8344"/>
                </a:cubicBezTo>
                <a:cubicBezTo>
                  <a:pt x="12738" y="8335"/>
                  <a:pt x="12737" y="8327"/>
                  <a:pt x="12737" y="8319"/>
                </a:cubicBezTo>
                <a:lnTo>
                  <a:pt x="12737" y="8080"/>
                </a:lnTo>
                <a:lnTo>
                  <a:pt x="12782" y="8080"/>
                </a:lnTo>
                <a:lnTo>
                  <a:pt x="12782" y="8445"/>
                </a:lnTo>
                <a:lnTo>
                  <a:pt x="12722" y="8445"/>
                </a:lnTo>
                <a:close/>
                <a:moveTo>
                  <a:pt x="12873" y="8445"/>
                </a:moveTo>
                <a:lnTo>
                  <a:pt x="12873" y="8080"/>
                </a:lnTo>
                <a:lnTo>
                  <a:pt x="12922" y="8080"/>
                </a:lnTo>
                <a:lnTo>
                  <a:pt x="12922" y="8445"/>
                </a:lnTo>
                <a:lnTo>
                  <a:pt x="12873" y="8445"/>
                </a:lnTo>
                <a:close/>
                <a:moveTo>
                  <a:pt x="13301" y="8344"/>
                </a:moveTo>
                <a:cubicBezTo>
                  <a:pt x="13301" y="8359"/>
                  <a:pt x="13298" y="8373"/>
                  <a:pt x="13292" y="8386"/>
                </a:cubicBezTo>
                <a:cubicBezTo>
                  <a:pt x="13286" y="8399"/>
                  <a:pt x="13277" y="8410"/>
                  <a:pt x="13264" y="8420"/>
                </a:cubicBezTo>
                <a:cubicBezTo>
                  <a:pt x="13252" y="8429"/>
                  <a:pt x="13236" y="8436"/>
                  <a:pt x="13217" y="8442"/>
                </a:cubicBezTo>
                <a:cubicBezTo>
                  <a:pt x="13198" y="8447"/>
                  <a:pt x="13176" y="8449"/>
                  <a:pt x="13150" y="8450"/>
                </a:cubicBezTo>
                <a:cubicBezTo>
                  <a:pt x="13105" y="8449"/>
                  <a:pt x="13070" y="8442"/>
                  <a:pt x="13044" y="8426"/>
                </a:cubicBezTo>
                <a:cubicBezTo>
                  <a:pt x="13019" y="8410"/>
                  <a:pt x="13003" y="8387"/>
                  <a:pt x="12996" y="8357"/>
                </a:cubicBezTo>
                <a:lnTo>
                  <a:pt x="13044" y="8347"/>
                </a:lnTo>
                <a:cubicBezTo>
                  <a:pt x="13046" y="8357"/>
                  <a:pt x="13050" y="8365"/>
                  <a:pt x="13055" y="8373"/>
                </a:cubicBezTo>
                <a:cubicBezTo>
                  <a:pt x="13060" y="8381"/>
                  <a:pt x="13067" y="8388"/>
                  <a:pt x="13075" y="8393"/>
                </a:cubicBezTo>
                <a:cubicBezTo>
                  <a:pt x="13084" y="8399"/>
                  <a:pt x="13094" y="8403"/>
                  <a:pt x="13107" y="8406"/>
                </a:cubicBezTo>
                <a:cubicBezTo>
                  <a:pt x="13119" y="8409"/>
                  <a:pt x="13134" y="8411"/>
                  <a:pt x="13152" y="8411"/>
                </a:cubicBezTo>
                <a:cubicBezTo>
                  <a:pt x="13167" y="8411"/>
                  <a:pt x="13180" y="8410"/>
                  <a:pt x="13192" y="8407"/>
                </a:cubicBezTo>
                <a:cubicBezTo>
                  <a:pt x="13205" y="8405"/>
                  <a:pt x="13215" y="8401"/>
                  <a:pt x="13224" y="8396"/>
                </a:cubicBezTo>
                <a:cubicBezTo>
                  <a:pt x="13233" y="8391"/>
                  <a:pt x="13239" y="8384"/>
                  <a:pt x="13244" y="8376"/>
                </a:cubicBezTo>
                <a:cubicBezTo>
                  <a:pt x="13249" y="8367"/>
                  <a:pt x="13252" y="8358"/>
                  <a:pt x="13252" y="8346"/>
                </a:cubicBezTo>
                <a:cubicBezTo>
                  <a:pt x="13252" y="8334"/>
                  <a:pt x="13249" y="8325"/>
                  <a:pt x="13244" y="8317"/>
                </a:cubicBezTo>
                <a:cubicBezTo>
                  <a:pt x="13238" y="8310"/>
                  <a:pt x="13231" y="8304"/>
                  <a:pt x="13221" y="8299"/>
                </a:cubicBezTo>
                <a:cubicBezTo>
                  <a:pt x="13211" y="8294"/>
                  <a:pt x="13199" y="8290"/>
                  <a:pt x="13186" y="8287"/>
                </a:cubicBezTo>
                <a:cubicBezTo>
                  <a:pt x="13172" y="8284"/>
                  <a:pt x="13157" y="8280"/>
                  <a:pt x="13140" y="8276"/>
                </a:cubicBezTo>
                <a:cubicBezTo>
                  <a:pt x="13130" y="8274"/>
                  <a:pt x="13120" y="8272"/>
                  <a:pt x="13110" y="8269"/>
                </a:cubicBezTo>
                <a:cubicBezTo>
                  <a:pt x="13100" y="8266"/>
                  <a:pt x="13090" y="8263"/>
                  <a:pt x="13080" y="8259"/>
                </a:cubicBezTo>
                <a:cubicBezTo>
                  <a:pt x="13071" y="8256"/>
                  <a:pt x="13062" y="8251"/>
                  <a:pt x="13054" y="8246"/>
                </a:cubicBezTo>
                <a:cubicBezTo>
                  <a:pt x="13046" y="8241"/>
                  <a:pt x="13038" y="8235"/>
                  <a:pt x="13032" y="8228"/>
                </a:cubicBezTo>
                <a:cubicBezTo>
                  <a:pt x="13026" y="8221"/>
                  <a:pt x="13022" y="8213"/>
                  <a:pt x="13018" y="8204"/>
                </a:cubicBezTo>
                <a:cubicBezTo>
                  <a:pt x="13015" y="8195"/>
                  <a:pt x="13013" y="8184"/>
                  <a:pt x="13013" y="8172"/>
                </a:cubicBezTo>
                <a:cubicBezTo>
                  <a:pt x="13013" y="8155"/>
                  <a:pt x="13017" y="8140"/>
                  <a:pt x="13024" y="8128"/>
                </a:cubicBezTo>
                <a:cubicBezTo>
                  <a:pt x="13031" y="8115"/>
                  <a:pt x="13040" y="8105"/>
                  <a:pt x="13053" y="8097"/>
                </a:cubicBezTo>
                <a:cubicBezTo>
                  <a:pt x="13065" y="8089"/>
                  <a:pt x="13080" y="8084"/>
                  <a:pt x="13097" y="8080"/>
                </a:cubicBezTo>
                <a:cubicBezTo>
                  <a:pt x="13113" y="8076"/>
                  <a:pt x="13132" y="8075"/>
                  <a:pt x="13151" y="8075"/>
                </a:cubicBezTo>
                <a:cubicBezTo>
                  <a:pt x="13174" y="8075"/>
                  <a:pt x="13193" y="8076"/>
                  <a:pt x="13209" y="8080"/>
                </a:cubicBezTo>
                <a:cubicBezTo>
                  <a:pt x="13225" y="8083"/>
                  <a:pt x="13239" y="8089"/>
                  <a:pt x="13250" y="8096"/>
                </a:cubicBezTo>
                <a:cubicBezTo>
                  <a:pt x="13261" y="8103"/>
                  <a:pt x="13270" y="8112"/>
                  <a:pt x="13276" y="8122"/>
                </a:cubicBezTo>
                <a:cubicBezTo>
                  <a:pt x="13283" y="8132"/>
                  <a:pt x="13288" y="8145"/>
                  <a:pt x="13292" y="8158"/>
                </a:cubicBezTo>
                <a:lnTo>
                  <a:pt x="13243" y="8167"/>
                </a:lnTo>
                <a:cubicBezTo>
                  <a:pt x="13241" y="8158"/>
                  <a:pt x="13238" y="8150"/>
                  <a:pt x="13233" y="8143"/>
                </a:cubicBezTo>
                <a:cubicBezTo>
                  <a:pt x="13228" y="8136"/>
                  <a:pt x="13222" y="8131"/>
                  <a:pt x="13215" y="8126"/>
                </a:cubicBezTo>
                <a:cubicBezTo>
                  <a:pt x="13208" y="8121"/>
                  <a:pt x="13199" y="8118"/>
                  <a:pt x="13188" y="8115"/>
                </a:cubicBezTo>
                <a:cubicBezTo>
                  <a:pt x="13177" y="8113"/>
                  <a:pt x="13165" y="8112"/>
                  <a:pt x="13151" y="8112"/>
                </a:cubicBezTo>
                <a:cubicBezTo>
                  <a:pt x="13134" y="8112"/>
                  <a:pt x="13120" y="8113"/>
                  <a:pt x="13108" y="8116"/>
                </a:cubicBezTo>
                <a:cubicBezTo>
                  <a:pt x="13097" y="8119"/>
                  <a:pt x="13088" y="8123"/>
                  <a:pt x="13081" y="8129"/>
                </a:cubicBezTo>
                <a:cubicBezTo>
                  <a:pt x="13074" y="8134"/>
                  <a:pt x="13069" y="8140"/>
                  <a:pt x="13066" y="8147"/>
                </a:cubicBezTo>
                <a:cubicBezTo>
                  <a:pt x="13063" y="8154"/>
                  <a:pt x="13061" y="8161"/>
                  <a:pt x="13061" y="8169"/>
                </a:cubicBezTo>
                <a:cubicBezTo>
                  <a:pt x="13061" y="8180"/>
                  <a:pt x="13064" y="8189"/>
                  <a:pt x="13069" y="8196"/>
                </a:cubicBezTo>
                <a:cubicBezTo>
                  <a:pt x="13075" y="8203"/>
                  <a:pt x="13082" y="8209"/>
                  <a:pt x="13091" y="8214"/>
                </a:cubicBezTo>
                <a:cubicBezTo>
                  <a:pt x="13101" y="8218"/>
                  <a:pt x="13111" y="8222"/>
                  <a:pt x="13124" y="8225"/>
                </a:cubicBezTo>
                <a:cubicBezTo>
                  <a:pt x="13136" y="8228"/>
                  <a:pt x="13149" y="8231"/>
                  <a:pt x="13163" y="8235"/>
                </a:cubicBezTo>
                <a:cubicBezTo>
                  <a:pt x="13174" y="8237"/>
                  <a:pt x="13185" y="8240"/>
                  <a:pt x="13196" y="8243"/>
                </a:cubicBezTo>
                <a:cubicBezTo>
                  <a:pt x="13207" y="8245"/>
                  <a:pt x="13218" y="8248"/>
                  <a:pt x="13228" y="8252"/>
                </a:cubicBezTo>
                <a:cubicBezTo>
                  <a:pt x="13238" y="8256"/>
                  <a:pt x="13248" y="8260"/>
                  <a:pt x="13257" y="8265"/>
                </a:cubicBezTo>
                <a:cubicBezTo>
                  <a:pt x="13265" y="8270"/>
                  <a:pt x="13273" y="8276"/>
                  <a:pt x="13280" y="8283"/>
                </a:cubicBezTo>
                <a:cubicBezTo>
                  <a:pt x="13286" y="8291"/>
                  <a:pt x="13291" y="8299"/>
                  <a:pt x="13295" y="8309"/>
                </a:cubicBezTo>
                <a:cubicBezTo>
                  <a:pt x="13299" y="8319"/>
                  <a:pt x="13301" y="8330"/>
                  <a:pt x="13301" y="8344"/>
                </a:cubicBezTo>
                <a:close/>
                <a:moveTo>
                  <a:pt x="13676" y="8445"/>
                </a:moveTo>
                <a:lnTo>
                  <a:pt x="13676" y="8201"/>
                </a:lnTo>
                <a:cubicBezTo>
                  <a:pt x="13676" y="8193"/>
                  <a:pt x="13676" y="8184"/>
                  <a:pt x="13676" y="8175"/>
                </a:cubicBezTo>
                <a:cubicBezTo>
                  <a:pt x="13676" y="8165"/>
                  <a:pt x="13677" y="8157"/>
                  <a:pt x="13677" y="8149"/>
                </a:cubicBezTo>
                <a:cubicBezTo>
                  <a:pt x="13677" y="8141"/>
                  <a:pt x="13678" y="8132"/>
                  <a:pt x="13678" y="8124"/>
                </a:cubicBezTo>
                <a:cubicBezTo>
                  <a:pt x="13676" y="8133"/>
                  <a:pt x="13673" y="8141"/>
                  <a:pt x="13671" y="8150"/>
                </a:cubicBezTo>
                <a:cubicBezTo>
                  <a:pt x="13668" y="8157"/>
                  <a:pt x="13666" y="8165"/>
                  <a:pt x="13663" y="8174"/>
                </a:cubicBezTo>
                <a:cubicBezTo>
                  <a:pt x="13661" y="8182"/>
                  <a:pt x="13658" y="8189"/>
                  <a:pt x="13655" y="8196"/>
                </a:cubicBezTo>
                <a:lnTo>
                  <a:pt x="13561" y="8445"/>
                </a:lnTo>
                <a:lnTo>
                  <a:pt x="13527" y="8445"/>
                </a:lnTo>
                <a:lnTo>
                  <a:pt x="13431" y="8196"/>
                </a:lnTo>
                <a:cubicBezTo>
                  <a:pt x="13430" y="8194"/>
                  <a:pt x="13429" y="8191"/>
                  <a:pt x="13428" y="8187"/>
                </a:cubicBezTo>
                <a:cubicBezTo>
                  <a:pt x="13427" y="8184"/>
                  <a:pt x="13426" y="8180"/>
                  <a:pt x="13425" y="8176"/>
                </a:cubicBezTo>
                <a:cubicBezTo>
                  <a:pt x="13423" y="8172"/>
                  <a:pt x="13422" y="8168"/>
                  <a:pt x="13421" y="8164"/>
                </a:cubicBezTo>
                <a:cubicBezTo>
                  <a:pt x="13419" y="8160"/>
                  <a:pt x="13418" y="8156"/>
                  <a:pt x="13417" y="8152"/>
                </a:cubicBezTo>
                <a:cubicBezTo>
                  <a:pt x="13414" y="8143"/>
                  <a:pt x="13411" y="8134"/>
                  <a:pt x="13409" y="8124"/>
                </a:cubicBezTo>
                <a:cubicBezTo>
                  <a:pt x="13409" y="8133"/>
                  <a:pt x="13409" y="8143"/>
                  <a:pt x="13409" y="8153"/>
                </a:cubicBezTo>
                <a:cubicBezTo>
                  <a:pt x="13410" y="8161"/>
                  <a:pt x="13410" y="8169"/>
                  <a:pt x="13410" y="8178"/>
                </a:cubicBezTo>
                <a:cubicBezTo>
                  <a:pt x="13410" y="8187"/>
                  <a:pt x="13410" y="8195"/>
                  <a:pt x="13410" y="8201"/>
                </a:cubicBezTo>
                <a:lnTo>
                  <a:pt x="13410" y="8445"/>
                </a:lnTo>
                <a:lnTo>
                  <a:pt x="13366" y="8445"/>
                </a:lnTo>
                <a:lnTo>
                  <a:pt x="13366" y="8080"/>
                </a:lnTo>
                <a:lnTo>
                  <a:pt x="13431" y="8080"/>
                </a:lnTo>
                <a:lnTo>
                  <a:pt x="13528" y="8333"/>
                </a:lnTo>
                <a:cubicBezTo>
                  <a:pt x="13529" y="8336"/>
                  <a:pt x="13531" y="8341"/>
                  <a:pt x="13532" y="8346"/>
                </a:cubicBezTo>
                <a:cubicBezTo>
                  <a:pt x="13534" y="8352"/>
                  <a:pt x="13536" y="8357"/>
                  <a:pt x="13537" y="8363"/>
                </a:cubicBezTo>
                <a:cubicBezTo>
                  <a:pt x="13539" y="8368"/>
                  <a:pt x="13540" y="8374"/>
                  <a:pt x="13542" y="8379"/>
                </a:cubicBezTo>
                <a:cubicBezTo>
                  <a:pt x="13543" y="8384"/>
                  <a:pt x="13544" y="8388"/>
                  <a:pt x="13544" y="8391"/>
                </a:cubicBezTo>
                <a:cubicBezTo>
                  <a:pt x="13545" y="8388"/>
                  <a:pt x="13546" y="8384"/>
                  <a:pt x="13547" y="8379"/>
                </a:cubicBezTo>
                <a:cubicBezTo>
                  <a:pt x="13549" y="8374"/>
                  <a:pt x="13550" y="8368"/>
                  <a:pt x="13552" y="8363"/>
                </a:cubicBezTo>
                <a:cubicBezTo>
                  <a:pt x="13554" y="8357"/>
                  <a:pt x="13556" y="8351"/>
                  <a:pt x="13557" y="8346"/>
                </a:cubicBezTo>
                <a:cubicBezTo>
                  <a:pt x="13559" y="8341"/>
                  <a:pt x="13561" y="8336"/>
                  <a:pt x="13562" y="8333"/>
                </a:cubicBezTo>
                <a:lnTo>
                  <a:pt x="13657" y="8080"/>
                </a:lnTo>
                <a:lnTo>
                  <a:pt x="13720" y="8080"/>
                </a:lnTo>
                <a:lnTo>
                  <a:pt x="13720" y="8445"/>
                </a:lnTo>
                <a:lnTo>
                  <a:pt x="13676" y="8445"/>
                </a:lnTo>
                <a:close/>
                <a:moveTo>
                  <a:pt x="14088" y="8344"/>
                </a:moveTo>
                <a:cubicBezTo>
                  <a:pt x="14088" y="8359"/>
                  <a:pt x="14085" y="8373"/>
                  <a:pt x="14079" y="8386"/>
                </a:cubicBezTo>
                <a:cubicBezTo>
                  <a:pt x="14073" y="8399"/>
                  <a:pt x="14064" y="8410"/>
                  <a:pt x="14051" y="8420"/>
                </a:cubicBezTo>
                <a:cubicBezTo>
                  <a:pt x="14039" y="8429"/>
                  <a:pt x="14023" y="8436"/>
                  <a:pt x="14004" y="8442"/>
                </a:cubicBezTo>
                <a:cubicBezTo>
                  <a:pt x="13985" y="8447"/>
                  <a:pt x="13963" y="8449"/>
                  <a:pt x="13937" y="8450"/>
                </a:cubicBezTo>
                <a:cubicBezTo>
                  <a:pt x="13892" y="8449"/>
                  <a:pt x="13857" y="8442"/>
                  <a:pt x="13831" y="8426"/>
                </a:cubicBezTo>
                <a:cubicBezTo>
                  <a:pt x="13806" y="8410"/>
                  <a:pt x="13790" y="8387"/>
                  <a:pt x="13783" y="8357"/>
                </a:cubicBezTo>
                <a:lnTo>
                  <a:pt x="13831" y="8347"/>
                </a:lnTo>
                <a:cubicBezTo>
                  <a:pt x="13833" y="8357"/>
                  <a:pt x="13837" y="8365"/>
                  <a:pt x="13842" y="8373"/>
                </a:cubicBezTo>
                <a:cubicBezTo>
                  <a:pt x="13847" y="8381"/>
                  <a:pt x="13854" y="8388"/>
                  <a:pt x="13862" y="8393"/>
                </a:cubicBezTo>
                <a:cubicBezTo>
                  <a:pt x="13871" y="8399"/>
                  <a:pt x="13881" y="8403"/>
                  <a:pt x="13894" y="8406"/>
                </a:cubicBezTo>
                <a:cubicBezTo>
                  <a:pt x="13906" y="8409"/>
                  <a:pt x="13921" y="8411"/>
                  <a:pt x="13939" y="8411"/>
                </a:cubicBezTo>
                <a:cubicBezTo>
                  <a:pt x="13954" y="8411"/>
                  <a:pt x="13967" y="8410"/>
                  <a:pt x="13979" y="8407"/>
                </a:cubicBezTo>
                <a:cubicBezTo>
                  <a:pt x="13992" y="8405"/>
                  <a:pt x="14002" y="8401"/>
                  <a:pt x="14011" y="8396"/>
                </a:cubicBezTo>
                <a:cubicBezTo>
                  <a:pt x="14020" y="8391"/>
                  <a:pt x="14026" y="8384"/>
                  <a:pt x="14031" y="8376"/>
                </a:cubicBezTo>
                <a:cubicBezTo>
                  <a:pt x="14036" y="8367"/>
                  <a:pt x="14039" y="8358"/>
                  <a:pt x="14039" y="8346"/>
                </a:cubicBezTo>
                <a:cubicBezTo>
                  <a:pt x="14039" y="8334"/>
                  <a:pt x="14036" y="8325"/>
                  <a:pt x="14031" y="8317"/>
                </a:cubicBezTo>
                <a:cubicBezTo>
                  <a:pt x="14025" y="8310"/>
                  <a:pt x="14018" y="8304"/>
                  <a:pt x="14008" y="8299"/>
                </a:cubicBezTo>
                <a:cubicBezTo>
                  <a:pt x="13998" y="8294"/>
                  <a:pt x="13986" y="8290"/>
                  <a:pt x="13973" y="8287"/>
                </a:cubicBezTo>
                <a:cubicBezTo>
                  <a:pt x="13959" y="8284"/>
                  <a:pt x="13944" y="8280"/>
                  <a:pt x="13927" y="8276"/>
                </a:cubicBezTo>
                <a:cubicBezTo>
                  <a:pt x="13917" y="8274"/>
                  <a:pt x="13907" y="8272"/>
                  <a:pt x="13897" y="8269"/>
                </a:cubicBezTo>
                <a:cubicBezTo>
                  <a:pt x="13887" y="8266"/>
                  <a:pt x="13877" y="8263"/>
                  <a:pt x="13867" y="8259"/>
                </a:cubicBezTo>
                <a:cubicBezTo>
                  <a:pt x="13858" y="8256"/>
                  <a:pt x="13849" y="8251"/>
                  <a:pt x="13841" y="8246"/>
                </a:cubicBezTo>
                <a:cubicBezTo>
                  <a:pt x="13833" y="8241"/>
                  <a:pt x="13825" y="8235"/>
                  <a:pt x="13819" y="8228"/>
                </a:cubicBezTo>
                <a:cubicBezTo>
                  <a:pt x="13813" y="8221"/>
                  <a:pt x="13809" y="8213"/>
                  <a:pt x="13805" y="8204"/>
                </a:cubicBezTo>
                <a:cubicBezTo>
                  <a:pt x="13802" y="8195"/>
                  <a:pt x="13800" y="8184"/>
                  <a:pt x="13800" y="8172"/>
                </a:cubicBezTo>
                <a:cubicBezTo>
                  <a:pt x="13800" y="8155"/>
                  <a:pt x="13804" y="8140"/>
                  <a:pt x="13811" y="8128"/>
                </a:cubicBezTo>
                <a:cubicBezTo>
                  <a:pt x="13818" y="8115"/>
                  <a:pt x="13827" y="8105"/>
                  <a:pt x="13840" y="8097"/>
                </a:cubicBezTo>
                <a:cubicBezTo>
                  <a:pt x="13852" y="8089"/>
                  <a:pt x="13867" y="8084"/>
                  <a:pt x="13884" y="8080"/>
                </a:cubicBezTo>
                <a:cubicBezTo>
                  <a:pt x="13900" y="8076"/>
                  <a:pt x="13919" y="8075"/>
                  <a:pt x="13938" y="8075"/>
                </a:cubicBezTo>
                <a:cubicBezTo>
                  <a:pt x="13961" y="8075"/>
                  <a:pt x="13980" y="8076"/>
                  <a:pt x="13996" y="8080"/>
                </a:cubicBezTo>
                <a:cubicBezTo>
                  <a:pt x="14012" y="8083"/>
                  <a:pt x="14026" y="8089"/>
                  <a:pt x="14037" y="8096"/>
                </a:cubicBezTo>
                <a:cubicBezTo>
                  <a:pt x="14048" y="8103"/>
                  <a:pt x="14057" y="8112"/>
                  <a:pt x="14063" y="8122"/>
                </a:cubicBezTo>
                <a:cubicBezTo>
                  <a:pt x="14070" y="8132"/>
                  <a:pt x="14075" y="8145"/>
                  <a:pt x="14079" y="8158"/>
                </a:cubicBezTo>
                <a:lnTo>
                  <a:pt x="14030" y="8167"/>
                </a:lnTo>
                <a:cubicBezTo>
                  <a:pt x="14028" y="8158"/>
                  <a:pt x="14025" y="8150"/>
                  <a:pt x="14020" y="8143"/>
                </a:cubicBezTo>
                <a:cubicBezTo>
                  <a:pt x="14015" y="8136"/>
                  <a:pt x="14009" y="8131"/>
                  <a:pt x="14002" y="8126"/>
                </a:cubicBezTo>
                <a:cubicBezTo>
                  <a:pt x="13995" y="8121"/>
                  <a:pt x="13986" y="8118"/>
                  <a:pt x="13975" y="8115"/>
                </a:cubicBezTo>
                <a:cubicBezTo>
                  <a:pt x="13964" y="8113"/>
                  <a:pt x="13952" y="8112"/>
                  <a:pt x="13938" y="8112"/>
                </a:cubicBezTo>
                <a:cubicBezTo>
                  <a:pt x="13921" y="8112"/>
                  <a:pt x="13907" y="8113"/>
                  <a:pt x="13895" y="8116"/>
                </a:cubicBezTo>
                <a:cubicBezTo>
                  <a:pt x="13884" y="8119"/>
                  <a:pt x="13875" y="8123"/>
                  <a:pt x="13868" y="8129"/>
                </a:cubicBezTo>
                <a:cubicBezTo>
                  <a:pt x="13861" y="8134"/>
                  <a:pt x="13856" y="8140"/>
                  <a:pt x="13853" y="8147"/>
                </a:cubicBezTo>
                <a:cubicBezTo>
                  <a:pt x="13850" y="8154"/>
                  <a:pt x="13848" y="8161"/>
                  <a:pt x="13848" y="8169"/>
                </a:cubicBezTo>
                <a:cubicBezTo>
                  <a:pt x="13848" y="8180"/>
                  <a:pt x="13851" y="8189"/>
                  <a:pt x="13856" y="8196"/>
                </a:cubicBezTo>
                <a:cubicBezTo>
                  <a:pt x="13862" y="8203"/>
                  <a:pt x="13869" y="8209"/>
                  <a:pt x="13878" y="8214"/>
                </a:cubicBezTo>
                <a:cubicBezTo>
                  <a:pt x="13888" y="8218"/>
                  <a:pt x="13898" y="8222"/>
                  <a:pt x="13911" y="8225"/>
                </a:cubicBezTo>
                <a:cubicBezTo>
                  <a:pt x="13923" y="8228"/>
                  <a:pt x="13936" y="8231"/>
                  <a:pt x="13950" y="8235"/>
                </a:cubicBezTo>
                <a:cubicBezTo>
                  <a:pt x="13961" y="8237"/>
                  <a:pt x="13972" y="8240"/>
                  <a:pt x="13983" y="8243"/>
                </a:cubicBezTo>
                <a:cubicBezTo>
                  <a:pt x="13994" y="8245"/>
                  <a:pt x="14005" y="8248"/>
                  <a:pt x="14015" y="8252"/>
                </a:cubicBezTo>
                <a:cubicBezTo>
                  <a:pt x="14025" y="8256"/>
                  <a:pt x="14035" y="8260"/>
                  <a:pt x="14044" y="8265"/>
                </a:cubicBezTo>
                <a:cubicBezTo>
                  <a:pt x="14052" y="8270"/>
                  <a:pt x="14060" y="8276"/>
                  <a:pt x="14067" y="8283"/>
                </a:cubicBezTo>
                <a:cubicBezTo>
                  <a:pt x="14073" y="8291"/>
                  <a:pt x="14078" y="8299"/>
                  <a:pt x="14082" y="8309"/>
                </a:cubicBezTo>
                <a:cubicBezTo>
                  <a:pt x="14086" y="8319"/>
                  <a:pt x="14088" y="8330"/>
                  <a:pt x="14088" y="8344"/>
                </a:cubicBezTo>
                <a:close/>
                <a:moveTo>
                  <a:pt x="15216" y="7620"/>
                </a:moveTo>
                <a:cubicBezTo>
                  <a:pt x="15214" y="7620"/>
                  <a:pt x="15212" y="7622"/>
                  <a:pt x="15212" y="7624"/>
                </a:cubicBezTo>
                <a:lnTo>
                  <a:pt x="15212" y="8886"/>
                </a:lnTo>
                <a:cubicBezTo>
                  <a:pt x="15212" y="8888"/>
                  <a:pt x="15214" y="8890"/>
                  <a:pt x="15216" y="8890"/>
                </a:cubicBezTo>
                <a:lnTo>
                  <a:pt x="18383" y="8890"/>
                </a:lnTo>
                <a:cubicBezTo>
                  <a:pt x="18385" y="8890"/>
                  <a:pt x="18388" y="8888"/>
                  <a:pt x="18388" y="8886"/>
                </a:cubicBezTo>
                <a:lnTo>
                  <a:pt x="18388" y="7624"/>
                </a:lnTo>
                <a:cubicBezTo>
                  <a:pt x="18388" y="7622"/>
                  <a:pt x="18385" y="7620"/>
                  <a:pt x="18383" y="7620"/>
                </a:cubicBezTo>
                <a:lnTo>
                  <a:pt x="15216" y="7620"/>
                </a:lnTo>
                <a:close/>
                <a:moveTo>
                  <a:pt x="15212" y="7620"/>
                </a:moveTo>
                <a:lnTo>
                  <a:pt x="15212" y="7620"/>
                </a:lnTo>
                <a:close/>
                <a:moveTo>
                  <a:pt x="18388" y="8891"/>
                </a:moveTo>
                <a:lnTo>
                  <a:pt x="18388" y="8891"/>
                </a:lnTo>
                <a:close/>
                <a:moveTo>
                  <a:pt x="16097" y="8190"/>
                </a:moveTo>
                <a:cubicBezTo>
                  <a:pt x="16097" y="8206"/>
                  <a:pt x="16095" y="8220"/>
                  <a:pt x="16090" y="8234"/>
                </a:cubicBezTo>
                <a:cubicBezTo>
                  <a:pt x="16084" y="8248"/>
                  <a:pt x="16076" y="8260"/>
                  <a:pt x="16066" y="8270"/>
                </a:cubicBezTo>
                <a:cubicBezTo>
                  <a:pt x="16056" y="8280"/>
                  <a:pt x="16043" y="8288"/>
                  <a:pt x="16027" y="8294"/>
                </a:cubicBezTo>
                <a:cubicBezTo>
                  <a:pt x="16011" y="8300"/>
                  <a:pt x="15993" y="8303"/>
                  <a:pt x="15972" y="8303"/>
                </a:cubicBezTo>
                <a:lnTo>
                  <a:pt x="15865" y="8303"/>
                </a:lnTo>
                <a:lnTo>
                  <a:pt x="15865" y="8445"/>
                </a:lnTo>
                <a:lnTo>
                  <a:pt x="15816" y="8445"/>
                </a:lnTo>
                <a:lnTo>
                  <a:pt x="15816" y="8080"/>
                </a:lnTo>
                <a:lnTo>
                  <a:pt x="15969" y="8080"/>
                </a:lnTo>
                <a:cubicBezTo>
                  <a:pt x="15991" y="8080"/>
                  <a:pt x="16009" y="8083"/>
                  <a:pt x="16025" y="8088"/>
                </a:cubicBezTo>
                <a:cubicBezTo>
                  <a:pt x="16041" y="8093"/>
                  <a:pt x="16055" y="8101"/>
                  <a:pt x="16065" y="8110"/>
                </a:cubicBezTo>
                <a:cubicBezTo>
                  <a:pt x="16076" y="8120"/>
                  <a:pt x="16084" y="8131"/>
                  <a:pt x="16089" y="8145"/>
                </a:cubicBezTo>
                <a:cubicBezTo>
                  <a:pt x="16095" y="8158"/>
                  <a:pt x="16097" y="8173"/>
                  <a:pt x="16097" y="8190"/>
                </a:cubicBezTo>
                <a:close/>
                <a:moveTo>
                  <a:pt x="16048" y="8190"/>
                </a:moveTo>
                <a:cubicBezTo>
                  <a:pt x="16048" y="8167"/>
                  <a:pt x="16041" y="8149"/>
                  <a:pt x="16027" y="8137"/>
                </a:cubicBezTo>
                <a:cubicBezTo>
                  <a:pt x="16013" y="8126"/>
                  <a:pt x="15991" y="8120"/>
                  <a:pt x="15963" y="8120"/>
                </a:cubicBezTo>
                <a:lnTo>
                  <a:pt x="15865" y="8120"/>
                </a:lnTo>
                <a:lnTo>
                  <a:pt x="15865" y="8263"/>
                </a:lnTo>
                <a:lnTo>
                  <a:pt x="15965" y="8263"/>
                </a:lnTo>
                <a:cubicBezTo>
                  <a:pt x="15994" y="8263"/>
                  <a:pt x="16014" y="8257"/>
                  <a:pt x="16028" y="8245"/>
                </a:cubicBezTo>
                <a:cubicBezTo>
                  <a:pt x="16041" y="8232"/>
                  <a:pt x="16048" y="8214"/>
                  <a:pt x="16048" y="8190"/>
                </a:cubicBezTo>
                <a:close/>
                <a:moveTo>
                  <a:pt x="16167" y="8445"/>
                </a:moveTo>
                <a:lnTo>
                  <a:pt x="16167" y="8080"/>
                </a:lnTo>
                <a:lnTo>
                  <a:pt x="16216" y="8080"/>
                </a:lnTo>
                <a:lnTo>
                  <a:pt x="16216" y="8404"/>
                </a:lnTo>
                <a:lnTo>
                  <a:pt x="16400" y="8404"/>
                </a:lnTo>
                <a:lnTo>
                  <a:pt x="16400" y="8445"/>
                </a:lnTo>
                <a:lnTo>
                  <a:pt x="16167" y="8445"/>
                </a:lnTo>
                <a:close/>
                <a:moveTo>
                  <a:pt x="16722" y="8444"/>
                </a:moveTo>
                <a:lnTo>
                  <a:pt x="16680" y="8338"/>
                </a:lnTo>
                <a:lnTo>
                  <a:pt x="16515" y="8338"/>
                </a:lnTo>
                <a:lnTo>
                  <a:pt x="16473" y="8444"/>
                </a:lnTo>
                <a:lnTo>
                  <a:pt x="16422" y="8444"/>
                </a:lnTo>
                <a:lnTo>
                  <a:pt x="16570" y="8080"/>
                </a:lnTo>
                <a:lnTo>
                  <a:pt x="16626" y="8080"/>
                </a:lnTo>
                <a:lnTo>
                  <a:pt x="16772" y="8444"/>
                </a:lnTo>
                <a:lnTo>
                  <a:pt x="16722" y="8444"/>
                </a:lnTo>
                <a:close/>
                <a:moveTo>
                  <a:pt x="16619" y="8179"/>
                </a:moveTo>
                <a:cubicBezTo>
                  <a:pt x="16616" y="8172"/>
                  <a:pt x="16614" y="8165"/>
                  <a:pt x="16611" y="8158"/>
                </a:cubicBezTo>
                <a:cubicBezTo>
                  <a:pt x="16609" y="8151"/>
                  <a:pt x="16606" y="8144"/>
                  <a:pt x="16604" y="8138"/>
                </a:cubicBezTo>
                <a:cubicBezTo>
                  <a:pt x="16603" y="8133"/>
                  <a:pt x="16601" y="8128"/>
                  <a:pt x="16600" y="8124"/>
                </a:cubicBezTo>
                <a:cubicBezTo>
                  <a:pt x="16598" y="8120"/>
                  <a:pt x="16598" y="8118"/>
                  <a:pt x="16597" y="8117"/>
                </a:cubicBezTo>
                <a:cubicBezTo>
                  <a:pt x="16597" y="8118"/>
                  <a:pt x="16596" y="8120"/>
                  <a:pt x="16595" y="8124"/>
                </a:cubicBezTo>
                <a:cubicBezTo>
                  <a:pt x="16594" y="8128"/>
                  <a:pt x="16592" y="8133"/>
                  <a:pt x="16590" y="8139"/>
                </a:cubicBezTo>
                <a:cubicBezTo>
                  <a:pt x="16588" y="8145"/>
                  <a:pt x="16586" y="8151"/>
                  <a:pt x="16584" y="8158"/>
                </a:cubicBezTo>
                <a:cubicBezTo>
                  <a:pt x="16581" y="8165"/>
                  <a:pt x="16579" y="8172"/>
                  <a:pt x="16576" y="8179"/>
                </a:cubicBezTo>
                <a:lnTo>
                  <a:pt x="16530" y="8299"/>
                </a:lnTo>
                <a:lnTo>
                  <a:pt x="16666" y="8299"/>
                </a:lnTo>
                <a:lnTo>
                  <a:pt x="16619" y="8179"/>
                </a:lnTo>
                <a:close/>
                <a:moveTo>
                  <a:pt x="17051" y="8445"/>
                </a:moveTo>
                <a:lnTo>
                  <a:pt x="16856" y="8134"/>
                </a:lnTo>
                <a:cubicBezTo>
                  <a:pt x="16857" y="8143"/>
                  <a:pt x="16857" y="8151"/>
                  <a:pt x="16858" y="8159"/>
                </a:cubicBezTo>
                <a:cubicBezTo>
                  <a:pt x="16858" y="8166"/>
                  <a:pt x="16858" y="8174"/>
                  <a:pt x="16858" y="8182"/>
                </a:cubicBezTo>
                <a:cubicBezTo>
                  <a:pt x="16859" y="8189"/>
                  <a:pt x="16859" y="8196"/>
                  <a:pt x="16859" y="8202"/>
                </a:cubicBezTo>
                <a:lnTo>
                  <a:pt x="16859" y="8445"/>
                </a:lnTo>
                <a:lnTo>
                  <a:pt x="16815" y="8445"/>
                </a:lnTo>
                <a:lnTo>
                  <a:pt x="16815" y="8080"/>
                </a:lnTo>
                <a:lnTo>
                  <a:pt x="16872" y="8080"/>
                </a:lnTo>
                <a:lnTo>
                  <a:pt x="17069" y="8393"/>
                </a:lnTo>
                <a:cubicBezTo>
                  <a:pt x="17069" y="8384"/>
                  <a:pt x="17068" y="8376"/>
                  <a:pt x="17068" y="8367"/>
                </a:cubicBezTo>
                <a:cubicBezTo>
                  <a:pt x="17067" y="8360"/>
                  <a:pt x="17067" y="8352"/>
                  <a:pt x="17066" y="8344"/>
                </a:cubicBezTo>
                <a:cubicBezTo>
                  <a:pt x="17066" y="8335"/>
                  <a:pt x="17066" y="8327"/>
                  <a:pt x="17066" y="8319"/>
                </a:cubicBezTo>
                <a:lnTo>
                  <a:pt x="17066" y="8080"/>
                </a:lnTo>
                <a:lnTo>
                  <a:pt x="17110" y="8080"/>
                </a:lnTo>
                <a:lnTo>
                  <a:pt x="17110" y="8445"/>
                </a:lnTo>
                <a:lnTo>
                  <a:pt x="17051" y="8445"/>
                </a:lnTo>
                <a:close/>
                <a:moveTo>
                  <a:pt x="17338" y="8121"/>
                </a:moveTo>
                <a:lnTo>
                  <a:pt x="17338" y="8445"/>
                </a:lnTo>
                <a:lnTo>
                  <a:pt x="17289" y="8445"/>
                </a:lnTo>
                <a:lnTo>
                  <a:pt x="17289" y="8121"/>
                </a:lnTo>
                <a:lnTo>
                  <a:pt x="17164" y="8121"/>
                </a:lnTo>
                <a:lnTo>
                  <a:pt x="17164" y="8080"/>
                </a:lnTo>
                <a:lnTo>
                  <a:pt x="17464" y="8080"/>
                </a:lnTo>
                <a:lnTo>
                  <a:pt x="17464" y="8121"/>
                </a:lnTo>
                <a:lnTo>
                  <a:pt x="17338" y="8121"/>
                </a:lnTo>
                <a:close/>
                <a:moveTo>
                  <a:pt x="17803" y="8344"/>
                </a:moveTo>
                <a:cubicBezTo>
                  <a:pt x="17803" y="8359"/>
                  <a:pt x="17800" y="8373"/>
                  <a:pt x="17794" y="8386"/>
                </a:cubicBezTo>
                <a:cubicBezTo>
                  <a:pt x="17788" y="8399"/>
                  <a:pt x="17779" y="8410"/>
                  <a:pt x="17767" y="8420"/>
                </a:cubicBezTo>
                <a:cubicBezTo>
                  <a:pt x="17754" y="8429"/>
                  <a:pt x="17739" y="8436"/>
                  <a:pt x="17720" y="8442"/>
                </a:cubicBezTo>
                <a:cubicBezTo>
                  <a:pt x="17701" y="8447"/>
                  <a:pt x="17679" y="8449"/>
                  <a:pt x="17653" y="8450"/>
                </a:cubicBezTo>
                <a:cubicBezTo>
                  <a:pt x="17607" y="8449"/>
                  <a:pt x="17572" y="8442"/>
                  <a:pt x="17547" y="8426"/>
                </a:cubicBezTo>
                <a:cubicBezTo>
                  <a:pt x="17522" y="8410"/>
                  <a:pt x="17505" y="8387"/>
                  <a:pt x="17499" y="8357"/>
                </a:cubicBezTo>
                <a:lnTo>
                  <a:pt x="17546" y="8347"/>
                </a:lnTo>
                <a:cubicBezTo>
                  <a:pt x="17549" y="8357"/>
                  <a:pt x="17552" y="8365"/>
                  <a:pt x="17557" y="8373"/>
                </a:cubicBezTo>
                <a:cubicBezTo>
                  <a:pt x="17562" y="8381"/>
                  <a:pt x="17569" y="8388"/>
                  <a:pt x="17578" y="8393"/>
                </a:cubicBezTo>
                <a:cubicBezTo>
                  <a:pt x="17586" y="8399"/>
                  <a:pt x="17597" y="8403"/>
                  <a:pt x="17609" y="8406"/>
                </a:cubicBezTo>
                <a:cubicBezTo>
                  <a:pt x="17622" y="8409"/>
                  <a:pt x="17637" y="8411"/>
                  <a:pt x="17655" y="8411"/>
                </a:cubicBezTo>
                <a:cubicBezTo>
                  <a:pt x="17669" y="8411"/>
                  <a:pt x="17683" y="8410"/>
                  <a:pt x="17695" y="8407"/>
                </a:cubicBezTo>
                <a:cubicBezTo>
                  <a:pt x="17707" y="8405"/>
                  <a:pt x="17718" y="8401"/>
                  <a:pt x="17726" y="8396"/>
                </a:cubicBezTo>
                <a:cubicBezTo>
                  <a:pt x="17735" y="8391"/>
                  <a:pt x="17742" y="8384"/>
                  <a:pt x="17747" y="8376"/>
                </a:cubicBezTo>
                <a:cubicBezTo>
                  <a:pt x="17752" y="8367"/>
                  <a:pt x="17754" y="8358"/>
                  <a:pt x="17754" y="8346"/>
                </a:cubicBezTo>
                <a:cubicBezTo>
                  <a:pt x="17754" y="8334"/>
                  <a:pt x="17752" y="8325"/>
                  <a:pt x="17746" y="8317"/>
                </a:cubicBezTo>
                <a:cubicBezTo>
                  <a:pt x="17741" y="8310"/>
                  <a:pt x="17733" y="8304"/>
                  <a:pt x="17723" y="8299"/>
                </a:cubicBezTo>
                <a:cubicBezTo>
                  <a:pt x="17713" y="8294"/>
                  <a:pt x="17702" y="8290"/>
                  <a:pt x="17688" y="8287"/>
                </a:cubicBezTo>
                <a:cubicBezTo>
                  <a:pt x="17675" y="8284"/>
                  <a:pt x="17659" y="8280"/>
                  <a:pt x="17643" y="8276"/>
                </a:cubicBezTo>
                <a:cubicBezTo>
                  <a:pt x="17633" y="8274"/>
                  <a:pt x="17623" y="8272"/>
                  <a:pt x="17612" y="8269"/>
                </a:cubicBezTo>
                <a:cubicBezTo>
                  <a:pt x="17602" y="8266"/>
                  <a:pt x="17592" y="8263"/>
                  <a:pt x="17583" y="8259"/>
                </a:cubicBezTo>
                <a:cubicBezTo>
                  <a:pt x="17573" y="8256"/>
                  <a:pt x="17565" y="8251"/>
                  <a:pt x="17556" y="8246"/>
                </a:cubicBezTo>
                <a:cubicBezTo>
                  <a:pt x="17548" y="8241"/>
                  <a:pt x="17541" y="8235"/>
                  <a:pt x="17535" y="8228"/>
                </a:cubicBezTo>
                <a:cubicBezTo>
                  <a:pt x="17529" y="8221"/>
                  <a:pt x="17524" y="8213"/>
                  <a:pt x="17521" y="8204"/>
                </a:cubicBezTo>
                <a:cubicBezTo>
                  <a:pt x="17517" y="8195"/>
                  <a:pt x="17516" y="8184"/>
                  <a:pt x="17516" y="8172"/>
                </a:cubicBezTo>
                <a:cubicBezTo>
                  <a:pt x="17516" y="8155"/>
                  <a:pt x="17519" y="8140"/>
                  <a:pt x="17526" y="8128"/>
                </a:cubicBezTo>
                <a:cubicBezTo>
                  <a:pt x="17533" y="8115"/>
                  <a:pt x="17543" y="8105"/>
                  <a:pt x="17555" y="8097"/>
                </a:cubicBezTo>
                <a:cubicBezTo>
                  <a:pt x="17567" y="8089"/>
                  <a:pt x="17582" y="8084"/>
                  <a:pt x="17599" y="8080"/>
                </a:cubicBezTo>
                <a:cubicBezTo>
                  <a:pt x="17616" y="8076"/>
                  <a:pt x="17634" y="8075"/>
                  <a:pt x="17654" y="8075"/>
                </a:cubicBezTo>
                <a:cubicBezTo>
                  <a:pt x="17676" y="8075"/>
                  <a:pt x="17696" y="8076"/>
                  <a:pt x="17712" y="8080"/>
                </a:cubicBezTo>
                <a:cubicBezTo>
                  <a:pt x="17728" y="8083"/>
                  <a:pt x="17741" y="8089"/>
                  <a:pt x="17752" y="8096"/>
                </a:cubicBezTo>
                <a:cubicBezTo>
                  <a:pt x="17763" y="8103"/>
                  <a:pt x="17772" y="8112"/>
                  <a:pt x="17779" y="8122"/>
                </a:cubicBezTo>
                <a:cubicBezTo>
                  <a:pt x="17785" y="8132"/>
                  <a:pt x="17791" y="8145"/>
                  <a:pt x="17795" y="8158"/>
                </a:cubicBezTo>
                <a:lnTo>
                  <a:pt x="17746" y="8167"/>
                </a:lnTo>
                <a:cubicBezTo>
                  <a:pt x="17744" y="8158"/>
                  <a:pt x="17740" y="8150"/>
                  <a:pt x="17736" y="8143"/>
                </a:cubicBezTo>
                <a:cubicBezTo>
                  <a:pt x="17731" y="8136"/>
                  <a:pt x="17725" y="8131"/>
                  <a:pt x="17718" y="8126"/>
                </a:cubicBezTo>
                <a:cubicBezTo>
                  <a:pt x="17710" y="8121"/>
                  <a:pt x="17701" y="8118"/>
                  <a:pt x="17691" y="8115"/>
                </a:cubicBezTo>
                <a:cubicBezTo>
                  <a:pt x="17680" y="8113"/>
                  <a:pt x="17668" y="8112"/>
                  <a:pt x="17653" y="8112"/>
                </a:cubicBezTo>
                <a:cubicBezTo>
                  <a:pt x="17636" y="8112"/>
                  <a:pt x="17622" y="8113"/>
                  <a:pt x="17611" y="8116"/>
                </a:cubicBezTo>
                <a:cubicBezTo>
                  <a:pt x="17599" y="8119"/>
                  <a:pt x="17590" y="8123"/>
                  <a:pt x="17583" y="8129"/>
                </a:cubicBezTo>
                <a:cubicBezTo>
                  <a:pt x="17576" y="8134"/>
                  <a:pt x="17571" y="8140"/>
                  <a:pt x="17568" y="8147"/>
                </a:cubicBezTo>
                <a:cubicBezTo>
                  <a:pt x="17565" y="8154"/>
                  <a:pt x="17564" y="8161"/>
                  <a:pt x="17564" y="8169"/>
                </a:cubicBezTo>
                <a:cubicBezTo>
                  <a:pt x="17564" y="8180"/>
                  <a:pt x="17566" y="8189"/>
                  <a:pt x="17572" y="8196"/>
                </a:cubicBezTo>
                <a:cubicBezTo>
                  <a:pt x="17577" y="8203"/>
                  <a:pt x="17585" y="8209"/>
                  <a:pt x="17594" y="8214"/>
                </a:cubicBezTo>
                <a:cubicBezTo>
                  <a:pt x="17603" y="8218"/>
                  <a:pt x="17614" y="8222"/>
                  <a:pt x="17626" y="8225"/>
                </a:cubicBezTo>
                <a:cubicBezTo>
                  <a:pt x="17638" y="8228"/>
                  <a:pt x="17651" y="8231"/>
                  <a:pt x="17665" y="8235"/>
                </a:cubicBezTo>
                <a:cubicBezTo>
                  <a:pt x="17676" y="8237"/>
                  <a:pt x="17687" y="8240"/>
                  <a:pt x="17699" y="8243"/>
                </a:cubicBezTo>
                <a:cubicBezTo>
                  <a:pt x="17710" y="8245"/>
                  <a:pt x="17720" y="8248"/>
                  <a:pt x="17730" y="8252"/>
                </a:cubicBezTo>
                <a:cubicBezTo>
                  <a:pt x="17741" y="8256"/>
                  <a:pt x="17750" y="8260"/>
                  <a:pt x="17759" y="8265"/>
                </a:cubicBezTo>
                <a:cubicBezTo>
                  <a:pt x="17768" y="8270"/>
                  <a:pt x="17776" y="8276"/>
                  <a:pt x="17782" y="8283"/>
                </a:cubicBezTo>
                <a:cubicBezTo>
                  <a:pt x="17789" y="8291"/>
                  <a:pt x="17794" y="8299"/>
                  <a:pt x="17798" y="8309"/>
                </a:cubicBezTo>
                <a:cubicBezTo>
                  <a:pt x="17801" y="8319"/>
                  <a:pt x="17803" y="8330"/>
                  <a:pt x="17803" y="8344"/>
                </a:cubicBezTo>
                <a:close/>
                <a:moveTo>
                  <a:pt x="20296" y="7620"/>
                </a:moveTo>
                <a:cubicBezTo>
                  <a:pt x="20294" y="7620"/>
                  <a:pt x="20292" y="7622"/>
                  <a:pt x="20292" y="7624"/>
                </a:cubicBezTo>
                <a:lnTo>
                  <a:pt x="20292" y="8886"/>
                </a:lnTo>
                <a:cubicBezTo>
                  <a:pt x="20292" y="8888"/>
                  <a:pt x="20294" y="8890"/>
                  <a:pt x="20296" y="8890"/>
                </a:cubicBezTo>
                <a:lnTo>
                  <a:pt x="23463" y="8890"/>
                </a:lnTo>
                <a:cubicBezTo>
                  <a:pt x="23465" y="8890"/>
                  <a:pt x="23468" y="8888"/>
                  <a:pt x="23468" y="8886"/>
                </a:cubicBezTo>
                <a:lnTo>
                  <a:pt x="23468" y="7624"/>
                </a:lnTo>
                <a:cubicBezTo>
                  <a:pt x="23468" y="7622"/>
                  <a:pt x="23465" y="7620"/>
                  <a:pt x="23463" y="7620"/>
                </a:cubicBezTo>
                <a:lnTo>
                  <a:pt x="20296" y="7620"/>
                </a:lnTo>
                <a:close/>
                <a:moveTo>
                  <a:pt x="20292" y="7620"/>
                </a:moveTo>
                <a:lnTo>
                  <a:pt x="20292" y="7620"/>
                </a:lnTo>
                <a:close/>
                <a:moveTo>
                  <a:pt x="23468" y="8891"/>
                </a:moveTo>
                <a:lnTo>
                  <a:pt x="23468" y="8891"/>
                </a:lnTo>
                <a:close/>
                <a:moveTo>
                  <a:pt x="21093" y="8258"/>
                </a:moveTo>
                <a:cubicBezTo>
                  <a:pt x="21093" y="8289"/>
                  <a:pt x="21088" y="8316"/>
                  <a:pt x="21079" y="8339"/>
                </a:cubicBezTo>
                <a:cubicBezTo>
                  <a:pt x="21070" y="8362"/>
                  <a:pt x="21057" y="8381"/>
                  <a:pt x="21042" y="8397"/>
                </a:cubicBezTo>
                <a:cubicBezTo>
                  <a:pt x="21026" y="8413"/>
                  <a:pt x="21007" y="8424"/>
                  <a:pt x="20985" y="8432"/>
                </a:cubicBezTo>
                <a:cubicBezTo>
                  <a:pt x="20964" y="8440"/>
                  <a:pt x="20940" y="8445"/>
                  <a:pt x="20916" y="8445"/>
                </a:cubicBezTo>
                <a:lnTo>
                  <a:pt x="20779" y="8445"/>
                </a:lnTo>
                <a:lnTo>
                  <a:pt x="20779" y="8080"/>
                </a:lnTo>
                <a:lnTo>
                  <a:pt x="20900" y="8080"/>
                </a:lnTo>
                <a:cubicBezTo>
                  <a:pt x="20928" y="8080"/>
                  <a:pt x="20954" y="8083"/>
                  <a:pt x="20977" y="8090"/>
                </a:cubicBezTo>
                <a:cubicBezTo>
                  <a:pt x="21001" y="8097"/>
                  <a:pt x="21021" y="8108"/>
                  <a:pt x="21038" y="8123"/>
                </a:cubicBezTo>
                <a:cubicBezTo>
                  <a:pt x="21056" y="8137"/>
                  <a:pt x="21069" y="8156"/>
                  <a:pt x="21078" y="8178"/>
                </a:cubicBezTo>
                <a:cubicBezTo>
                  <a:pt x="21088" y="8201"/>
                  <a:pt x="21093" y="8227"/>
                  <a:pt x="21093" y="8258"/>
                </a:cubicBezTo>
                <a:close/>
                <a:moveTo>
                  <a:pt x="21043" y="8258"/>
                </a:moveTo>
                <a:cubicBezTo>
                  <a:pt x="21043" y="8234"/>
                  <a:pt x="21040" y="8213"/>
                  <a:pt x="21033" y="8195"/>
                </a:cubicBezTo>
                <a:cubicBezTo>
                  <a:pt x="21025" y="8178"/>
                  <a:pt x="21016" y="8163"/>
                  <a:pt x="21003" y="8152"/>
                </a:cubicBezTo>
                <a:cubicBezTo>
                  <a:pt x="20990" y="8141"/>
                  <a:pt x="20975" y="8133"/>
                  <a:pt x="20957" y="8127"/>
                </a:cubicBezTo>
                <a:cubicBezTo>
                  <a:pt x="20939" y="8122"/>
                  <a:pt x="20920" y="8120"/>
                  <a:pt x="20899" y="8120"/>
                </a:cubicBezTo>
                <a:lnTo>
                  <a:pt x="20829" y="8120"/>
                </a:lnTo>
                <a:lnTo>
                  <a:pt x="20829" y="8405"/>
                </a:lnTo>
                <a:lnTo>
                  <a:pt x="20910" y="8405"/>
                </a:lnTo>
                <a:cubicBezTo>
                  <a:pt x="20929" y="8405"/>
                  <a:pt x="20947" y="8402"/>
                  <a:pt x="20963" y="8396"/>
                </a:cubicBezTo>
                <a:cubicBezTo>
                  <a:pt x="20979" y="8389"/>
                  <a:pt x="20993" y="8380"/>
                  <a:pt x="21005" y="8368"/>
                </a:cubicBezTo>
                <a:cubicBezTo>
                  <a:pt x="21017" y="8356"/>
                  <a:pt x="21026" y="8340"/>
                  <a:pt x="21033" y="8322"/>
                </a:cubicBezTo>
                <a:cubicBezTo>
                  <a:pt x="21040" y="8304"/>
                  <a:pt x="21043" y="8283"/>
                  <a:pt x="21043" y="8258"/>
                </a:cubicBezTo>
                <a:close/>
                <a:moveTo>
                  <a:pt x="21166" y="8445"/>
                </a:moveTo>
                <a:lnTo>
                  <a:pt x="21166" y="8080"/>
                </a:lnTo>
                <a:lnTo>
                  <a:pt x="21215" y="8080"/>
                </a:lnTo>
                <a:lnTo>
                  <a:pt x="21215" y="8445"/>
                </a:lnTo>
                <a:lnTo>
                  <a:pt x="21166" y="8445"/>
                </a:lnTo>
                <a:close/>
                <a:moveTo>
                  <a:pt x="21594" y="8344"/>
                </a:moveTo>
                <a:cubicBezTo>
                  <a:pt x="21594" y="8359"/>
                  <a:pt x="21591" y="8373"/>
                  <a:pt x="21585" y="8386"/>
                </a:cubicBezTo>
                <a:cubicBezTo>
                  <a:pt x="21579" y="8399"/>
                  <a:pt x="21570" y="8410"/>
                  <a:pt x="21557" y="8420"/>
                </a:cubicBezTo>
                <a:cubicBezTo>
                  <a:pt x="21545" y="8429"/>
                  <a:pt x="21529" y="8436"/>
                  <a:pt x="21510" y="8442"/>
                </a:cubicBezTo>
                <a:cubicBezTo>
                  <a:pt x="21491" y="8447"/>
                  <a:pt x="21469" y="8449"/>
                  <a:pt x="21443" y="8450"/>
                </a:cubicBezTo>
                <a:cubicBezTo>
                  <a:pt x="21398" y="8449"/>
                  <a:pt x="21363" y="8442"/>
                  <a:pt x="21337" y="8426"/>
                </a:cubicBezTo>
                <a:cubicBezTo>
                  <a:pt x="21312" y="8410"/>
                  <a:pt x="21296" y="8387"/>
                  <a:pt x="21289" y="8357"/>
                </a:cubicBezTo>
                <a:lnTo>
                  <a:pt x="21337" y="8347"/>
                </a:lnTo>
                <a:cubicBezTo>
                  <a:pt x="21339" y="8357"/>
                  <a:pt x="21343" y="8365"/>
                  <a:pt x="21348" y="8373"/>
                </a:cubicBezTo>
                <a:cubicBezTo>
                  <a:pt x="21353" y="8381"/>
                  <a:pt x="21360" y="8388"/>
                  <a:pt x="21368" y="8393"/>
                </a:cubicBezTo>
                <a:cubicBezTo>
                  <a:pt x="21377" y="8399"/>
                  <a:pt x="21387" y="8403"/>
                  <a:pt x="21400" y="8406"/>
                </a:cubicBezTo>
                <a:cubicBezTo>
                  <a:pt x="21412" y="8409"/>
                  <a:pt x="21427" y="8411"/>
                  <a:pt x="21445" y="8411"/>
                </a:cubicBezTo>
                <a:cubicBezTo>
                  <a:pt x="21460" y="8411"/>
                  <a:pt x="21473" y="8410"/>
                  <a:pt x="21485" y="8407"/>
                </a:cubicBezTo>
                <a:cubicBezTo>
                  <a:pt x="21498" y="8405"/>
                  <a:pt x="21508" y="8401"/>
                  <a:pt x="21517" y="8396"/>
                </a:cubicBezTo>
                <a:cubicBezTo>
                  <a:pt x="21526" y="8391"/>
                  <a:pt x="21532" y="8384"/>
                  <a:pt x="21537" y="8376"/>
                </a:cubicBezTo>
                <a:cubicBezTo>
                  <a:pt x="21542" y="8367"/>
                  <a:pt x="21545" y="8358"/>
                  <a:pt x="21545" y="8346"/>
                </a:cubicBezTo>
                <a:cubicBezTo>
                  <a:pt x="21545" y="8334"/>
                  <a:pt x="21542" y="8325"/>
                  <a:pt x="21537" y="8317"/>
                </a:cubicBezTo>
                <a:cubicBezTo>
                  <a:pt x="21531" y="8310"/>
                  <a:pt x="21524" y="8304"/>
                  <a:pt x="21514" y="8299"/>
                </a:cubicBezTo>
                <a:cubicBezTo>
                  <a:pt x="21504" y="8294"/>
                  <a:pt x="21492" y="8290"/>
                  <a:pt x="21479" y="8287"/>
                </a:cubicBezTo>
                <a:cubicBezTo>
                  <a:pt x="21465" y="8284"/>
                  <a:pt x="21450" y="8280"/>
                  <a:pt x="21433" y="8276"/>
                </a:cubicBezTo>
                <a:cubicBezTo>
                  <a:pt x="21423" y="8274"/>
                  <a:pt x="21413" y="8272"/>
                  <a:pt x="21403" y="8269"/>
                </a:cubicBezTo>
                <a:cubicBezTo>
                  <a:pt x="21393" y="8266"/>
                  <a:pt x="21383" y="8263"/>
                  <a:pt x="21373" y="8259"/>
                </a:cubicBezTo>
                <a:cubicBezTo>
                  <a:pt x="21364" y="8256"/>
                  <a:pt x="21355" y="8251"/>
                  <a:pt x="21347" y="8246"/>
                </a:cubicBezTo>
                <a:cubicBezTo>
                  <a:pt x="21339" y="8241"/>
                  <a:pt x="21331" y="8235"/>
                  <a:pt x="21325" y="8228"/>
                </a:cubicBezTo>
                <a:cubicBezTo>
                  <a:pt x="21319" y="8221"/>
                  <a:pt x="21315" y="8213"/>
                  <a:pt x="21311" y="8204"/>
                </a:cubicBezTo>
                <a:cubicBezTo>
                  <a:pt x="21308" y="8195"/>
                  <a:pt x="21306" y="8184"/>
                  <a:pt x="21306" y="8172"/>
                </a:cubicBezTo>
                <a:cubicBezTo>
                  <a:pt x="21306" y="8155"/>
                  <a:pt x="21310" y="8140"/>
                  <a:pt x="21317" y="8128"/>
                </a:cubicBezTo>
                <a:cubicBezTo>
                  <a:pt x="21324" y="8115"/>
                  <a:pt x="21333" y="8105"/>
                  <a:pt x="21346" y="8097"/>
                </a:cubicBezTo>
                <a:cubicBezTo>
                  <a:pt x="21358" y="8089"/>
                  <a:pt x="21373" y="8084"/>
                  <a:pt x="21390" y="8080"/>
                </a:cubicBezTo>
                <a:cubicBezTo>
                  <a:pt x="21406" y="8076"/>
                  <a:pt x="21425" y="8075"/>
                  <a:pt x="21444" y="8075"/>
                </a:cubicBezTo>
                <a:cubicBezTo>
                  <a:pt x="21467" y="8075"/>
                  <a:pt x="21486" y="8076"/>
                  <a:pt x="21502" y="8080"/>
                </a:cubicBezTo>
                <a:cubicBezTo>
                  <a:pt x="21518" y="8083"/>
                  <a:pt x="21532" y="8089"/>
                  <a:pt x="21543" y="8096"/>
                </a:cubicBezTo>
                <a:cubicBezTo>
                  <a:pt x="21554" y="8103"/>
                  <a:pt x="21563" y="8112"/>
                  <a:pt x="21569" y="8122"/>
                </a:cubicBezTo>
                <a:cubicBezTo>
                  <a:pt x="21576" y="8132"/>
                  <a:pt x="21581" y="8145"/>
                  <a:pt x="21585" y="8158"/>
                </a:cubicBezTo>
                <a:lnTo>
                  <a:pt x="21536" y="8167"/>
                </a:lnTo>
                <a:cubicBezTo>
                  <a:pt x="21534" y="8158"/>
                  <a:pt x="21531" y="8150"/>
                  <a:pt x="21526" y="8143"/>
                </a:cubicBezTo>
                <a:cubicBezTo>
                  <a:pt x="21521" y="8136"/>
                  <a:pt x="21515" y="8131"/>
                  <a:pt x="21508" y="8126"/>
                </a:cubicBezTo>
                <a:cubicBezTo>
                  <a:pt x="21501" y="8121"/>
                  <a:pt x="21492" y="8118"/>
                  <a:pt x="21481" y="8115"/>
                </a:cubicBezTo>
                <a:cubicBezTo>
                  <a:pt x="21470" y="8113"/>
                  <a:pt x="21458" y="8112"/>
                  <a:pt x="21444" y="8112"/>
                </a:cubicBezTo>
                <a:cubicBezTo>
                  <a:pt x="21427" y="8112"/>
                  <a:pt x="21413" y="8113"/>
                  <a:pt x="21401" y="8116"/>
                </a:cubicBezTo>
                <a:cubicBezTo>
                  <a:pt x="21390" y="8119"/>
                  <a:pt x="21381" y="8123"/>
                  <a:pt x="21374" y="8129"/>
                </a:cubicBezTo>
                <a:cubicBezTo>
                  <a:pt x="21367" y="8134"/>
                  <a:pt x="21362" y="8140"/>
                  <a:pt x="21359" y="8147"/>
                </a:cubicBezTo>
                <a:cubicBezTo>
                  <a:pt x="21356" y="8154"/>
                  <a:pt x="21354" y="8161"/>
                  <a:pt x="21354" y="8169"/>
                </a:cubicBezTo>
                <a:cubicBezTo>
                  <a:pt x="21354" y="8180"/>
                  <a:pt x="21357" y="8189"/>
                  <a:pt x="21362" y="8196"/>
                </a:cubicBezTo>
                <a:cubicBezTo>
                  <a:pt x="21368" y="8203"/>
                  <a:pt x="21375" y="8209"/>
                  <a:pt x="21384" y="8214"/>
                </a:cubicBezTo>
                <a:cubicBezTo>
                  <a:pt x="21394" y="8218"/>
                  <a:pt x="21404" y="8222"/>
                  <a:pt x="21417" y="8225"/>
                </a:cubicBezTo>
                <a:cubicBezTo>
                  <a:pt x="21429" y="8228"/>
                  <a:pt x="21442" y="8231"/>
                  <a:pt x="21456" y="8235"/>
                </a:cubicBezTo>
                <a:cubicBezTo>
                  <a:pt x="21467" y="8237"/>
                  <a:pt x="21478" y="8240"/>
                  <a:pt x="21489" y="8243"/>
                </a:cubicBezTo>
                <a:cubicBezTo>
                  <a:pt x="21500" y="8245"/>
                  <a:pt x="21511" y="8248"/>
                  <a:pt x="21521" y="8252"/>
                </a:cubicBezTo>
                <a:cubicBezTo>
                  <a:pt x="21531" y="8256"/>
                  <a:pt x="21541" y="8260"/>
                  <a:pt x="21550" y="8265"/>
                </a:cubicBezTo>
                <a:cubicBezTo>
                  <a:pt x="21558" y="8270"/>
                  <a:pt x="21566" y="8276"/>
                  <a:pt x="21573" y="8283"/>
                </a:cubicBezTo>
                <a:cubicBezTo>
                  <a:pt x="21579" y="8291"/>
                  <a:pt x="21584" y="8299"/>
                  <a:pt x="21588" y="8309"/>
                </a:cubicBezTo>
                <a:cubicBezTo>
                  <a:pt x="21592" y="8319"/>
                  <a:pt x="21594" y="8330"/>
                  <a:pt x="21594" y="8344"/>
                </a:cubicBezTo>
                <a:close/>
                <a:moveTo>
                  <a:pt x="21660" y="8445"/>
                </a:moveTo>
                <a:lnTo>
                  <a:pt x="21660" y="8080"/>
                </a:lnTo>
                <a:lnTo>
                  <a:pt x="21937" y="8080"/>
                </a:lnTo>
                <a:lnTo>
                  <a:pt x="21937" y="8121"/>
                </a:lnTo>
                <a:lnTo>
                  <a:pt x="21710" y="8121"/>
                </a:lnTo>
                <a:lnTo>
                  <a:pt x="21710" y="8238"/>
                </a:lnTo>
                <a:lnTo>
                  <a:pt x="21921" y="8238"/>
                </a:lnTo>
                <a:lnTo>
                  <a:pt x="21921" y="8277"/>
                </a:lnTo>
                <a:lnTo>
                  <a:pt x="21710" y="8277"/>
                </a:lnTo>
                <a:lnTo>
                  <a:pt x="21710" y="8404"/>
                </a:lnTo>
                <a:lnTo>
                  <a:pt x="21947" y="8404"/>
                </a:lnTo>
                <a:lnTo>
                  <a:pt x="21947" y="8445"/>
                </a:lnTo>
                <a:lnTo>
                  <a:pt x="21660" y="8445"/>
                </a:lnTo>
                <a:close/>
                <a:moveTo>
                  <a:pt x="22269" y="8444"/>
                </a:moveTo>
                <a:lnTo>
                  <a:pt x="22228" y="8338"/>
                </a:lnTo>
                <a:lnTo>
                  <a:pt x="22062" y="8338"/>
                </a:lnTo>
                <a:lnTo>
                  <a:pt x="22020" y="8444"/>
                </a:lnTo>
                <a:lnTo>
                  <a:pt x="21969" y="8444"/>
                </a:lnTo>
                <a:lnTo>
                  <a:pt x="22118" y="8080"/>
                </a:lnTo>
                <a:lnTo>
                  <a:pt x="22174" y="8080"/>
                </a:lnTo>
                <a:lnTo>
                  <a:pt x="22320" y="8444"/>
                </a:lnTo>
                <a:lnTo>
                  <a:pt x="22269" y="8444"/>
                </a:lnTo>
                <a:close/>
                <a:moveTo>
                  <a:pt x="22166" y="8179"/>
                </a:moveTo>
                <a:cubicBezTo>
                  <a:pt x="22164" y="8172"/>
                  <a:pt x="22161" y="8165"/>
                  <a:pt x="22159" y="8158"/>
                </a:cubicBezTo>
                <a:cubicBezTo>
                  <a:pt x="22156" y="8151"/>
                  <a:pt x="22154" y="8144"/>
                  <a:pt x="22152" y="8138"/>
                </a:cubicBezTo>
                <a:cubicBezTo>
                  <a:pt x="22150" y="8133"/>
                  <a:pt x="22148" y="8128"/>
                  <a:pt x="22147" y="8124"/>
                </a:cubicBezTo>
                <a:cubicBezTo>
                  <a:pt x="22146" y="8120"/>
                  <a:pt x="22145" y="8118"/>
                  <a:pt x="22145" y="8117"/>
                </a:cubicBezTo>
                <a:cubicBezTo>
                  <a:pt x="22145" y="8118"/>
                  <a:pt x="22144" y="8120"/>
                  <a:pt x="22143" y="8124"/>
                </a:cubicBezTo>
                <a:cubicBezTo>
                  <a:pt x="22141" y="8128"/>
                  <a:pt x="22140" y="8133"/>
                  <a:pt x="22138" y="8139"/>
                </a:cubicBezTo>
                <a:cubicBezTo>
                  <a:pt x="22136" y="8145"/>
                  <a:pt x="22134" y="8151"/>
                  <a:pt x="22131" y="8158"/>
                </a:cubicBezTo>
                <a:cubicBezTo>
                  <a:pt x="22129" y="8165"/>
                  <a:pt x="22126" y="8172"/>
                  <a:pt x="22124" y="8179"/>
                </a:cubicBezTo>
                <a:lnTo>
                  <a:pt x="22077" y="8299"/>
                </a:lnTo>
                <a:lnTo>
                  <a:pt x="22213" y="8299"/>
                </a:lnTo>
                <a:lnTo>
                  <a:pt x="22166" y="8179"/>
                </a:lnTo>
                <a:close/>
                <a:moveTo>
                  <a:pt x="22648" y="8344"/>
                </a:moveTo>
                <a:cubicBezTo>
                  <a:pt x="22648" y="8359"/>
                  <a:pt x="22645" y="8373"/>
                  <a:pt x="22639" y="8386"/>
                </a:cubicBezTo>
                <a:cubicBezTo>
                  <a:pt x="22633" y="8399"/>
                  <a:pt x="22624" y="8410"/>
                  <a:pt x="22611" y="8420"/>
                </a:cubicBezTo>
                <a:cubicBezTo>
                  <a:pt x="22599" y="8429"/>
                  <a:pt x="22583" y="8436"/>
                  <a:pt x="22564" y="8442"/>
                </a:cubicBezTo>
                <a:cubicBezTo>
                  <a:pt x="22545" y="8447"/>
                  <a:pt x="22523" y="8449"/>
                  <a:pt x="22497" y="8450"/>
                </a:cubicBezTo>
                <a:cubicBezTo>
                  <a:pt x="22452" y="8449"/>
                  <a:pt x="22417" y="8442"/>
                  <a:pt x="22391" y="8426"/>
                </a:cubicBezTo>
                <a:cubicBezTo>
                  <a:pt x="22366" y="8410"/>
                  <a:pt x="22350" y="8387"/>
                  <a:pt x="22343" y="8357"/>
                </a:cubicBezTo>
                <a:lnTo>
                  <a:pt x="22391" y="8347"/>
                </a:lnTo>
                <a:cubicBezTo>
                  <a:pt x="22393" y="8357"/>
                  <a:pt x="22397" y="8365"/>
                  <a:pt x="22402" y="8373"/>
                </a:cubicBezTo>
                <a:cubicBezTo>
                  <a:pt x="22407" y="8381"/>
                  <a:pt x="22414" y="8388"/>
                  <a:pt x="22422" y="8393"/>
                </a:cubicBezTo>
                <a:cubicBezTo>
                  <a:pt x="22431" y="8399"/>
                  <a:pt x="22441" y="8403"/>
                  <a:pt x="22454" y="8406"/>
                </a:cubicBezTo>
                <a:cubicBezTo>
                  <a:pt x="22466" y="8409"/>
                  <a:pt x="22481" y="8411"/>
                  <a:pt x="22499" y="8411"/>
                </a:cubicBezTo>
                <a:cubicBezTo>
                  <a:pt x="22514" y="8411"/>
                  <a:pt x="22527" y="8410"/>
                  <a:pt x="22539" y="8407"/>
                </a:cubicBezTo>
                <a:cubicBezTo>
                  <a:pt x="22552" y="8405"/>
                  <a:pt x="22562" y="8401"/>
                  <a:pt x="22571" y="8396"/>
                </a:cubicBezTo>
                <a:cubicBezTo>
                  <a:pt x="22580" y="8391"/>
                  <a:pt x="22586" y="8384"/>
                  <a:pt x="22591" y="8376"/>
                </a:cubicBezTo>
                <a:cubicBezTo>
                  <a:pt x="22596" y="8367"/>
                  <a:pt x="22599" y="8358"/>
                  <a:pt x="22599" y="8346"/>
                </a:cubicBezTo>
                <a:cubicBezTo>
                  <a:pt x="22599" y="8334"/>
                  <a:pt x="22596" y="8325"/>
                  <a:pt x="22591" y="8317"/>
                </a:cubicBezTo>
                <a:cubicBezTo>
                  <a:pt x="22585" y="8310"/>
                  <a:pt x="22578" y="8304"/>
                  <a:pt x="22568" y="8299"/>
                </a:cubicBezTo>
                <a:cubicBezTo>
                  <a:pt x="22558" y="8294"/>
                  <a:pt x="22546" y="8290"/>
                  <a:pt x="22533" y="8287"/>
                </a:cubicBezTo>
                <a:cubicBezTo>
                  <a:pt x="22519" y="8284"/>
                  <a:pt x="22504" y="8280"/>
                  <a:pt x="22487" y="8276"/>
                </a:cubicBezTo>
                <a:cubicBezTo>
                  <a:pt x="22477" y="8274"/>
                  <a:pt x="22467" y="8272"/>
                  <a:pt x="22457" y="8269"/>
                </a:cubicBezTo>
                <a:cubicBezTo>
                  <a:pt x="22447" y="8266"/>
                  <a:pt x="22437" y="8263"/>
                  <a:pt x="22427" y="8259"/>
                </a:cubicBezTo>
                <a:cubicBezTo>
                  <a:pt x="22418" y="8256"/>
                  <a:pt x="22409" y="8251"/>
                  <a:pt x="22401" y="8246"/>
                </a:cubicBezTo>
                <a:cubicBezTo>
                  <a:pt x="22393" y="8241"/>
                  <a:pt x="22385" y="8235"/>
                  <a:pt x="22379" y="8228"/>
                </a:cubicBezTo>
                <a:cubicBezTo>
                  <a:pt x="22373" y="8221"/>
                  <a:pt x="22369" y="8213"/>
                  <a:pt x="22365" y="8204"/>
                </a:cubicBezTo>
                <a:cubicBezTo>
                  <a:pt x="22362" y="8195"/>
                  <a:pt x="22360" y="8184"/>
                  <a:pt x="22360" y="8172"/>
                </a:cubicBezTo>
                <a:cubicBezTo>
                  <a:pt x="22360" y="8155"/>
                  <a:pt x="22364" y="8140"/>
                  <a:pt x="22371" y="8128"/>
                </a:cubicBezTo>
                <a:cubicBezTo>
                  <a:pt x="22378" y="8115"/>
                  <a:pt x="22387" y="8105"/>
                  <a:pt x="22400" y="8097"/>
                </a:cubicBezTo>
                <a:cubicBezTo>
                  <a:pt x="22412" y="8089"/>
                  <a:pt x="22427" y="8084"/>
                  <a:pt x="22444" y="8080"/>
                </a:cubicBezTo>
                <a:cubicBezTo>
                  <a:pt x="22460" y="8076"/>
                  <a:pt x="22479" y="8075"/>
                  <a:pt x="22498" y="8075"/>
                </a:cubicBezTo>
                <a:cubicBezTo>
                  <a:pt x="22521" y="8075"/>
                  <a:pt x="22540" y="8076"/>
                  <a:pt x="22556" y="8080"/>
                </a:cubicBezTo>
                <a:cubicBezTo>
                  <a:pt x="22572" y="8083"/>
                  <a:pt x="22586" y="8089"/>
                  <a:pt x="22597" y="8096"/>
                </a:cubicBezTo>
                <a:cubicBezTo>
                  <a:pt x="22608" y="8103"/>
                  <a:pt x="22617" y="8112"/>
                  <a:pt x="22623" y="8122"/>
                </a:cubicBezTo>
                <a:cubicBezTo>
                  <a:pt x="22630" y="8132"/>
                  <a:pt x="22635" y="8145"/>
                  <a:pt x="22639" y="8158"/>
                </a:cubicBezTo>
                <a:lnTo>
                  <a:pt x="22590" y="8167"/>
                </a:lnTo>
                <a:cubicBezTo>
                  <a:pt x="22588" y="8158"/>
                  <a:pt x="22585" y="8150"/>
                  <a:pt x="22580" y="8143"/>
                </a:cubicBezTo>
                <a:cubicBezTo>
                  <a:pt x="22575" y="8136"/>
                  <a:pt x="22569" y="8131"/>
                  <a:pt x="22562" y="8126"/>
                </a:cubicBezTo>
                <a:cubicBezTo>
                  <a:pt x="22555" y="8121"/>
                  <a:pt x="22546" y="8118"/>
                  <a:pt x="22535" y="8115"/>
                </a:cubicBezTo>
                <a:cubicBezTo>
                  <a:pt x="22524" y="8113"/>
                  <a:pt x="22512" y="8112"/>
                  <a:pt x="22498" y="8112"/>
                </a:cubicBezTo>
                <a:cubicBezTo>
                  <a:pt x="22481" y="8112"/>
                  <a:pt x="22467" y="8113"/>
                  <a:pt x="22455" y="8116"/>
                </a:cubicBezTo>
                <a:cubicBezTo>
                  <a:pt x="22444" y="8119"/>
                  <a:pt x="22435" y="8123"/>
                  <a:pt x="22428" y="8129"/>
                </a:cubicBezTo>
                <a:cubicBezTo>
                  <a:pt x="22421" y="8134"/>
                  <a:pt x="22416" y="8140"/>
                  <a:pt x="22413" y="8147"/>
                </a:cubicBezTo>
                <a:cubicBezTo>
                  <a:pt x="22410" y="8154"/>
                  <a:pt x="22408" y="8161"/>
                  <a:pt x="22408" y="8169"/>
                </a:cubicBezTo>
                <a:cubicBezTo>
                  <a:pt x="22408" y="8180"/>
                  <a:pt x="22411" y="8189"/>
                  <a:pt x="22416" y="8196"/>
                </a:cubicBezTo>
                <a:cubicBezTo>
                  <a:pt x="22422" y="8203"/>
                  <a:pt x="22429" y="8209"/>
                  <a:pt x="22438" y="8214"/>
                </a:cubicBezTo>
                <a:cubicBezTo>
                  <a:pt x="22448" y="8218"/>
                  <a:pt x="22458" y="8222"/>
                  <a:pt x="22471" y="8225"/>
                </a:cubicBezTo>
                <a:cubicBezTo>
                  <a:pt x="22483" y="8228"/>
                  <a:pt x="22496" y="8231"/>
                  <a:pt x="22510" y="8235"/>
                </a:cubicBezTo>
                <a:cubicBezTo>
                  <a:pt x="22521" y="8237"/>
                  <a:pt x="22532" y="8240"/>
                  <a:pt x="22543" y="8243"/>
                </a:cubicBezTo>
                <a:cubicBezTo>
                  <a:pt x="22554" y="8245"/>
                  <a:pt x="22565" y="8248"/>
                  <a:pt x="22575" y="8252"/>
                </a:cubicBezTo>
                <a:cubicBezTo>
                  <a:pt x="22585" y="8256"/>
                  <a:pt x="22595" y="8260"/>
                  <a:pt x="22604" y="8265"/>
                </a:cubicBezTo>
                <a:cubicBezTo>
                  <a:pt x="22612" y="8270"/>
                  <a:pt x="22620" y="8276"/>
                  <a:pt x="22627" y="8283"/>
                </a:cubicBezTo>
                <a:cubicBezTo>
                  <a:pt x="22633" y="8291"/>
                  <a:pt x="22638" y="8299"/>
                  <a:pt x="22642" y="8309"/>
                </a:cubicBezTo>
                <a:cubicBezTo>
                  <a:pt x="22646" y="8319"/>
                  <a:pt x="22648" y="8330"/>
                  <a:pt x="22648" y="8344"/>
                </a:cubicBezTo>
                <a:close/>
                <a:moveTo>
                  <a:pt x="22714" y="8445"/>
                </a:moveTo>
                <a:lnTo>
                  <a:pt x="22714" y="8080"/>
                </a:lnTo>
                <a:lnTo>
                  <a:pt x="22991" y="8080"/>
                </a:lnTo>
                <a:lnTo>
                  <a:pt x="22991" y="8121"/>
                </a:lnTo>
                <a:lnTo>
                  <a:pt x="22764" y="8121"/>
                </a:lnTo>
                <a:lnTo>
                  <a:pt x="22764" y="8238"/>
                </a:lnTo>
                <a:lnTo>
                  <a:pt x="22975" y="8238"/>
                </a:lnTo>
                <a:lnTo>
                  <a:pt x="22975" y="8277"/>
                </a:lnTo>
                <a:lnTo>
                  <a:pt x="22764" y="8277"/>
                </a:lnTo>
                <a:lnTo>
                  <a:pt x="22764" y="8404"/>
                </a:lnTo>
                <a:lnTo>
                  <a:pt x="23001" y="8404"/>
                </a:lnTo>
                <a:lnTo>
                  <a:pt x="23001" y="8445"/>
                </a:lnTo>
                <a:lnTo>
                  <a:pt x="22714" y="8445"/>
                </a:lnTo>
                <a:close/>
                <a:moveTo>
                  <a:pt x="2509" y="2540"/>
                </a:moveTo>
                <a:lnTo>
                  <a:pt x="24103" y="2544"/>
                </a:lnTo>
                <a:lnTo>
                  <a:pt x="2509" y="2540"/>
                </a:lnTo>
                <a:close/>
                <a:moveTo>
                  <a:pt x="2509" y="2540"/>
                </a:moveTo>
                <a:lnTo>
                  <a:pt x="2513" y="3810"/>
                </a:lnTo>
                <a:lnTo>
                  <a:pt x="2509" y="2540"/>
                </a:lnTo>
                <a:close/>
                <a:moveTo>
                  <a:pt x="6407" y="2540"/>
                </a:moveTo>
                <a:lnTo>
                  <a:pt x="6412" y="3810"/>
                </a:lnTo>
                <a:lnTo>
                  <a:pt x="6407" y="2540"/>
                </a:lnTo>
                <a:close/>
                <a:moveTo>
                  <a:pt x="10310" y="2540"/>
                </a:moveTo>
                <a:lnTo>
                  <a:pt x="10314" y="3810"/>
                </a:lnTo>
                <a:lnTo>
                  <a:pt x="10310" y="2540"/>
                </a:lnTo>
                <a:close/>
                <a:moveTo>
                  <a:pt x="19411" y="2540"/>
                </a:moveTo>
                <a:lnTo>
                  <a:pt x="19416" y="3810"/>
                </a:lnTo>
                <a:lnTo>
                  <a:pt x="19411" y="2540"/>
                </a:lnTo>
                <a:close/>
                <a:moveTo>
                  <a:pt x="24112" y="2540"/>
                </a:moveTo>
                <a:lnTo>
                  <a:pt x="24117" y="3810"/>
                </a:lnTo>
                <a:lnTo>
                  <a:pt x="24112" y="2540"/>
                </a:lnTo>
                <a:close/>
                <a:moveTo>
                  <a:pt x="2509" y="6341"/>
                </a:moveTo>
                <a:lnTo>
                  <a:pt x="22198" y="6350"/>
                </a:lnTo>
                <a:lnTo>
                  <a:pt x="2509" y="6341"/>
                </a:lnTo>
                <a:close/>
                <a:moveTo>
                  <a:pt x="2509" y="6341"/>
                </a:moveTo>
                <a:lnTo>
                  <a:pt x="2513" y="7611"/>
                </a:lnTo>
                <a:lnTo>
                  <a:pt x="2509" y="6341"/>
                </a:lnTo>
                <a:close/>
                <a:moveTo>
                  <a:pt x="7911" y="6341"/>
                </a:moveTo>
                <a:lnTo>
                  <a:pt x="7915" y="7611"/>
                </a:lnTo>
                <a:lnTo>
                  <a:pt x="7911" y="6341"/>
                </a:lnTo>
                <a:close/>
                <a:moveTo>
                  <a:pt x="12709" y="6341"/>
                </a:moveTo>
                <a:lnTo>
                  <a:pt x="12713" y="7611"/>
                </a:lnTo>
                <a:lnTo>
                  <a:pt x="12709" y="6341"/>
                </a:lnTo>
                <a:close/>
                <a:moveTo>
                  <a:pt x="16814" y="6341"/>
                </a:moveTo>
                <a:lnTo>
                  <a:pt x="16819" y="7611"/>
                </a:lnTo>
                <a:lnTo>
                  <a:pt x="16814" y="6341"/>
                </a:lnTo>
                <a:close/>
                <a:moveTo>
                  <a:pt x="22212" y="6341"/>
                </a:moveTo>
                <a:lnTo>
                  <a:pt x="22216" y="7611"/>
                </a:lnTo>
                <a:lnTo>
                  <a:pt x="22212" y="6341"/>
                </a:lnTo>
                <a:close/>
                <a:moveTo>
                  <a:pt x="15015" y="2540"/>
                </a:moveTo>
                <a:lnTo>
                  <a:pt x="15019" y="3810"/>
                </a:lnTo>
                <a:lnTo>
                  <a:pt x="15015" y="2540"/>
                </a:lnTo>
                <a:close/>
              </a:path>
            </a:pathLst>
          </a:custGeom>
          <a:solidFill>
            <a:srgbClr val="99CC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6"/>
          <p:cNvSpPr/>
          <p:nvPr/>
        </p:nvSpPr>
        <p:spPr>
          <a:xfrm>
            <a:off x="381000" y="1981200"/>
            <a:ext cx="6858000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1B10"/>
              </a:buClr>
              <a:buSzPts val="810"/>
              <a:buFont typeface="Noto Sans"/>
              <a:buChar char="❑"/>
            </a:pPr>
            <a:r>
              <a:rPr b="1" i="0" lang="en-US" sz="1800" u="none" cap="none" strike="noStrike">
                <a:solidFill>
                  <a:srgbClr val="1D1B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Persons</a:t>
            </a:r>
            <a:r>
              <a:rPr b="0" i="0" lang="en-US" sz="1800" u="none" cap="none" strike="noStrike">
                <a:solidFill>
                  <a:srgbClr val="1D1B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are entities  limited to humans. A person may be a single individual or a group. Individual refer to names of each individual person. Group refers to set of individual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10"/>
              <a:buFont typeface="Noto Sans"/>
              <a:buChar char="❑"/>
            </a:pPr>
            <a:r>
              <a:rPr b="1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Location</a:t>
            </a: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entities are limited to geographical entities such as geographical areas like names of countries, cities, continents and landmasses, bodies of water, and geological formations.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1B10"/>
              </a:buClr>
              <a:buSzPts val="810"/>
              <a:buFont typeface="Noto Sans"/>
              <a:buChar char="❑"/>
            </a:pPr>
            <a:r>
              <a:rPr b="1" i="0" lang="en-US" sz="1800" u="none" cap="none" strike="noStrike">
                <a:solidFill>
                  <a:srgbClr val="1D1B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Organization</a:t>
            </a:r>
            <a:r>
              <a:rPr b="0" i="0" lang="en-US" sz="1800" u="none" cap="none" strike="noStrike">
                <a:solidFill>
                  <a:srgbClr val="1D1B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entities are limited to corporations, agencies, and other groups of people defined by an established organizational structure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36"/>
          <p:cNvSpPr/>
          <p:nvPr/>
        </p:nvSpPr>
        <p:spPr>
          <a:xfrm>
            <a:off x="2667000" y="685800"/>
            <a:ext cx="342900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Entity Name Types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7"/>
          <p:cNvSpPr txBox="1"/>
          <p:nvPr/>
        </p:nvSpPr>
        <p:spPr>
          <a:xfrm>
            <a:off x="457200" y="1535113"/>
            <a:ext cx="8226425" cy="5065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37"/>
          <p:cNvSpPr txBox="1"/>
          <p:nvPr/>
        </p:nvSpPr>
        <p:spPr>
          <a:xfrm>
            <a:off x="457200" y="128588"/>
            <a:ext cx="8226425" cy="14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Numerical Expressions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9" name="Google Shape;499;p37"/>
          <p:cNvGrpSpPr/>
          <p:nvPr/>
        </p:nvGrpSpPr>
        <p:grpSpPr>
          <a:xfrm>
            <a:off x="1557338" y="1944688"/>
            <a:ext cx="5053012" cy="3873500"/>
            <a:chOff x="981" y="1225"/>
            <a:chExt cx="3183" cy="2440"/>
          </a:xfrm>
        </p:grpSpPr>
        <p:sp>
          <p:nvSpPr>
            <p:cNvPr id="500" name="Google Shape;500;p37"/>
            <p:cNvSpPr/>
            <p:nvPr/>
          </p:nvSpPr>
          <p:spPr>
            <a:xfrm>
              <a:off x="981" y="2449"/>
              <a:ext cx="1144" cy="342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NUMEX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7"/>
            <p:cNvSpPr/>
            <p:nvPr/>
          </p:nvSpPr>
          <p:spPr>
            <a:xfrm>
              <a:off x="3164" y="1225"/>
              <a:ext cx="1000" cy="342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DISTANCE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7"/>
            <p:cNvSpPr/>
            <p:nvPr/>
          </p:nvSpPr>
          <p:spPr>
            <a:xfrm>
              <a:off x="3164" y="1924"/>
              <a:ext cx="1000" cy="342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QUANTITY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7"/>
            <p:cNvSpPr/>
            <p:nvPr/>
          </p:nvSpPr>
          <p:spPr>
            <a:xfrm>
              <a:off x="3164" y="3323"/>
              <a:ext cx="1000" cy="342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COUNT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4" name="Google Shape;504;p37"/>
            <p:cNvCxnSpPr/>
            <p:nvPr/>
          </p:nvCxnSpPr>
          <p:spPr>
            <a:xfrm flipH="1" rot="10800000">
              <a:off x="2156" y="1563"/>
              <a:ext cx="1000" cy="889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505" name="Google Shape;505;p37"/>
            <p:cNvCxnSpPr/>
            <p:nvPr/>
          </p:nvCxnSpPr>
          <p:spPr>
            <a:xfrm>
              <a:off x="2156" y="2624"/>
              <a:ext cx="1000" cy="167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506" name="Google Shape;506;p37"/>
            <p:cNvCxnSpPr/>
            <p:nvPr/>
          </p:nvCxnSpPr>
          <p:spPr>
            <a:xfrm>
              <a:off x="2156" y="2799"/>
              <a:ext cx="1000" cy="692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507" name="Google Shape;507;p37"/>
            <p:cNvSpPr/>
            <p:nvPr/>
          </p:nvSpPr>
          <p:spPr>
            <a:xfrm>
              <a:off x="3164" y="2624"/>
              <a:ext cx="1000" cy="342"/>
            </a:xfrm>
            <a:prstGeom prst="roundRect">
              <a:avLst>
                <a:gd fmla="val 282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87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MONEY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8" name="Google Shape;508;p37"/>
            <p:cNvCxnSpPr/>
            <p:nvPr/>
          </p:nvCxnSpPr>
          <p:spPr>
            <a:xfrm flipH="1" rot="10800000">
              <a:off x="2156" y="2086"/>
              <a:ext cx="1000" cy="476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</p:grpSp>
      <p:sp>
        <p:nvSpPr>
          <p:cNvPr id="509" name="Google Shape;509;p3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0" name="Google Shape;510;p3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511" name="Google Shape;511;p3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8"/>
          <p:cNvSpPr txBox="1"/>
          <p:nvPr/>
        </p:nvSpPr>
        <p:spPr>
          <a:xfrm>
            <a:off x="457200" y="1539875"/>
            <a:ext cx="8534400" cy="447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8013" lvl="0" marL="714375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Distance refers to the distance measures such as kilometers, Centimeters, meters, acres, feet etc.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6362" marR="0" rtl="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10 cm., twenty feet, 15 hectares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08013" lvl="0" marL="714375" marR="0" rtl="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Money specifies the different currency value such as rupee, euro, Dinar, dollar etc.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6362" marR="0" rtl="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Example: Rs. 1000,  250 Euro, $160</a:t>
            </a:r>
            <a:endParaRPr b="0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8013" lvl="0" marL="714375" marR="0" rtl="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 denotes the number (or counts) of Items/ articles/things etc.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6362" marR="0" rtl="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5 subjects, 12 students, 20 books</a:t>
            </a:r>
            <a:endParaRPr b="0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08013" lvl="0" marL="714375" marR="0" rtl="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Quantity measurements like liters, tons, grams, volts etc. are comes under this category.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6362" marR="0" rtl="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Arial"/>
              <a:buNone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Example: 20 litres, 22 kg, 50g, 100 volts</a:t>
            </a:r>
            <a:endParaRPr b="0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7" name="Google Shape;517;p38"/>
          <p:cNvSpPr txBox="1"/>
          <p:nvPr/>
        </p:nvSpPr>
        <p:spPr>
          <a:xfrm>
            <a:off x="457200" y="28575"/>
            <a:ext cx="8226425" cy="14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Numerical Expressions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5feecda4b0_0_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30" name="Google Shape;130;g15feecda4b0_0_14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31" name="Google Shape;131;g15feecda4b0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64053"/>
            <a:ext cx="9144001" cy="6329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9"/>
          <p:cNvSpPr txBox="1"/>
          <p:nvPr/>
        </p:nvSpPr>
        <p:spPr>
          <a:xfrm>
            <a:off x="457200" y="1600200"/>
            <a:ext cx="8226425" cy="50657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39"/>
          <p:cNvSpPr txBox="1"/>
          <p:nvPr/>
        </p:nvSpPr>
        <p:spPr>
          <a:xfrm>
            <a:off x="457200" y="128588"/>
            <a:ext cx="8226425" cy="14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Expressions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4" name="Google Shape;524;p39"/>
          <p:cNvGrpSpPr/>
          <p:nvPr/>
        </p:nvGrpSpPr>
        <p:grpSpPr>
          <a:xfrm>
            <a:off x="234950" y="2209800"/>
            <a:ext cx="8909050" cy="2713037"/>
            <a:chOff x="198" y="1393"/>
            <a:chExt cx="5612" cy="1709"/>
          </a:xfrm>
        </p:grpSpPr>
        <p:sp>
          <p:nvSpPr>
            <p:cNvPr id="525" name="Google Shape;525;p39"/>
            <p:cNvSpPr/>
            <p:nvPr/>
          </p:nvSpPr>
          <p:spPr>
            <a:xfrm>
              <a:off x="2262" y="1393"/>
              <a:ext cx="1145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TIMEX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1718" y="2209"/>
              <a:ext cx="1144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MONTH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3260" y="2187"/>
              <a:ext cx="1144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DATE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198" y="2232"/>
              <a:ext cx="1144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TIME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666" y="2187"/>
              <a:ext cx="1144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YEAR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2511" y="2822"/>
              <a:ext cx="1144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PERIOD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958" y="2810"/>
              <a:ext cx="1144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099" y="2799"/>
              <a:ext cx="1144" cy="280"/>
            </a:xfrm>
            <a:prstGeom prst="roundRect">
              <a:avLst>
                <a:gd fmla="val 347" name="adj"/>
              </a:avLst>
            </a:prstGeom>
            <a:solidFill>
              <a:srgbClr val="99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SPECIAL DAY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33" name="Google Shape;533;p39"/>
            <p:cNvCxnSpPr/>
            <p:nvPr/>
          </p:nvCxnSpPr>
          <p:spPr>
            <a:xfrm>
              <a:off x="534" y="1946"/>
              <a:ext cx="4744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4" name="Google Shape;534;p39"/>
            <p:cNvCxnSpPr/>
            <p:nvPr/>
          </p:nvCxnSpPr>
          <p:spPr>
            <a:xfrm>
              <a:off x="534" y="1938"/>
              <a:ext cx="0" cy="28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5" name="Google Shape;535;p39"/>
            <p:cNvCxnSpPr/>
            <p:nvPr/>
          </p:nvCxnSpPr>
          <p:spPr>
            <a:xfrm>
              <a:off x="534" y="1938"/>
              <a:ext cx="0" cy="28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6" name="Google Shape;536;p39"/>
            <p:cNvCxnSpPr/>
            <p:nvPr/>
          </p:nvCxnSpPr>
          <p:spPr>
            <a:xfrm>
              <a:off x="2257" y="1938"/>
              <a:ext cx="0" cy="28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7" name="Google Shape;537;p39"/>
            <p:cNvCxnSpPr/>
            <p:nvPr/>
          </p:nvCxnSpPr>
          <p:spPr>
            <a:xfrm>
              <a:off x="3846" y="1938"/>
              <a:ext cx="0" cy="236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8" name="Google Shape;538;p39"/>
            <p:cNvCxnSpPr/>
            <p:nvPr/>
          </p:nvCxnSpPr>
          <p:spPr>
            <a:xfrm>
              <a:off x="5297" y="1938"/>
              <a:ext cx="0" cy="236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9" name="Google Shape;539;p39"/>
            <p:cNvCxnSpPr/>
            <p:nvPr/>
          </p:nvCxnSpPr>
          <p:spPr>
            <a:xfrm>
              <a:off x="1542" y="1938"/>
              <a:ext cx="0" cy="856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0" name="Google Shape;540;p39"/>
            <p:cNvCxnSpPr/>
            <p:nvPr/>
          </p:nvCxnSpPr>
          <p:spPr>
            <a:xfrm>
              <a:off x="3061" y="1938"/>
              <a:ext cx="0" cy="856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1" name="Google Shape;541;p39"/>
            <p:cNvCxnSpPr/>
            <p:nvPr/>
          </p:nvCxnSpPr>
          <p:spPr>
            <a:xfrm>
              <a:off x="4558" y="1938"/>
              <a:ext cx="0" cy="856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2" name="Google Shape;542;p39"/>
            <p:cNvCxnSpPr/>
            <p:nvPr/>
          </p:nvCxnSpPr>
          <p:spPr>
            <a:xfrm>
              <a:off x="2838" y="1673"/>
              <a:ext cx="0" cy="28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40"/>
          <p:cNvSpPr txBox="1"/>
          <p:nvPr/>
        </p:nvSpPr>
        <p:spPr>
          <a:xfrm>
            <a:off x="457200" y="990600"/>
            <a:ext cx="8686800" cy="5026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4926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Temporal expressions  are the entities refers to time, date, year, month and 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492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Time: These refer to expressions of time, includes different forms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492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expressing time. This also includes Hours, minutes and seconds.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492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</a:t>
            </a:r>
            <a:endParaRPr b="0" i="0" sz="2000" u="none" cap="none" strike="noStrike">
              <a:solidFill>
                <a:srgbClr val="3F3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91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Noto Sans"/>
              <a:buChar char="⮚"/>
            </a:pPr>
            <a:r>
              <a:rPr b="0" i="1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5’o clock in the morning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9162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3F3151"/>
              </a:buClr>
              <a:buSzPts val="720"/>
              <a:buFont typeface="Noto Sans"/>
              <a:buChar char="⮚"/>
            </a:pPr>
            <a:r>
              <a:rPr b="0" i="0" lang="en-US" sz="16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9.30 a.m.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91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Evening 6.30 p.m.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492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Date: This refers to expressions of Date such as 13/12/2001 etc in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492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different forms. This also includes month, date and year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492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91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August 15 1947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91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1956</a:t>
            </a:r>
            <a:endParaRPr b="0" i="0" sz="2000" u="none" cap="none" strike="noStrike">
              <a:solidFill>
                <a:srgbClr val="3F3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916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Noto Sans"/>
              <a:buChar char="⮚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September 11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1463" lvl="0" marL="2730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73E87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548" name="Google Shape;548;p40"/>
          <p:cNvSpPr txBox="1"/>
          <p:nvPr/>
        </p:nvSpPr>
        <p:spPr>
          <a:xfrm>
            <a:off x="457200" y="28575"/>
            <a:ext cx="8226425" cy="962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Temporal Expressions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1"/>
          <p:cNvSpPr txBox="1"/>
          <p:nvPr/>
        </p:nvSpPr>
        <p:spPr>
          <a:xfrm>
            <a:off x="457200" y="1539875"/>
            <a:ext cx="8534400" cy="447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9088" lvl="0" marL="425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Day: These are expressions, which convey days in a year. Also it can include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9088" lvl="0" marL="425450" marR="0" rtl="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days occurring weekly /fortnightly/ monthly /quarterly/ biennial etc.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9088" lvl="0" marL="42545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Arial"/>
              <a:buNone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5250" lvl="1" marL="85566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1500"/>
              <a:buFont typeface="Noto Sans"/>
              <a:buChar char="−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5250" lvl="1" marL="85566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1500"/>
              <a:buFont typeface="Noto Sans"/>
              <a:buChar char="−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Tomorrow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5250" lvl="1" marL="85566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1500"/>
              <a:buFont typeface="Noto Sans"/>
              <a:buChar char="−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5250" lvl="1" marL="85566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1500"/>
              <a:buFont typeface="Noto Sans"/>
              <a:buChar char="−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Yesterday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9088" lvl="0" marL="42545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632423"/>
              </a:buClr>
              <a:buSzPts val="900"/>
              <a:buFont typeface="Arial"/>
              <a:buNone/>
            </a:pPr>
            <a:r>
              <a:rPr b="0" i="0" lang="en-US" sz="2000" u="none" cap="none" strike="noStrike">
                <a:solidFill>
                  <a:srgbClr val="6324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Special Day: refers to special days in a year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9088" lvl="0" marL="42545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900"/>
              <a:buFont typeface="Arial"/>
              <a:buNone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5250" lvl="1" marL="85566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1500"/>
              <a:buFont typeface="Noto Sans"/>
              <a:buChar char="−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Gandhi Jayanthi</a:t>
            </a:r>
            <a:endParaRPr b="0" i="0" sz="2000" u="none" cap="none" strike="noStrike">
              <a:solidFill>
                <a:srgbClr val="3F3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95250" lvl="1" marL="85566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151"/>
              </a:buClr>
              <a:buSzPts val="1500"/>
              <a:buFont typeface="Noto Sans"/>
              <a:buChar char="−"/>
            </a:pPr>
            <a:r>
              <a:rPr b="0" i="0" lang="en-US" sz="2000" u="none" cap="none" strike="noStrike">
                <a:solidFill>
                  <a:srgbClr val="3F3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Rama Navami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1463" lvl="0" marL="27305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73E87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554" name="Google Shape;554;p41"/>
          <p:cNvSpPr txBox="1"/>
          <p:nvPr/>
        </p:nvSpPr>
        <p:spPr>
          <a:xfrm>
            <a:off x="457200" y="28575"/>
            <a:ext cx="8226425" cy="14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Temporal Expressions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2"/>
          <p:cNvSpPr txBox="1"/>
          <p:nvPr/>
        </p:nvSpPr>
        <p:spPr>
          <a:xfrm>
            <a:off x="3048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42"/>
          <p:cNvSpPr txBox="1"/>
          <p:nvPr/>
        </p:nvSpPr>
        <p:spPr>
          <a:xfrm>
            <a:off x="457200" y="1611313"/>
            <a:ext cx="8229600" cy="47021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arenR"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Based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arenR"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Hidden Markov Model (HMM)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Naïve Bayes Classifier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Maximum Entropy Markov Model (MEMM)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Conditional random Fields (CRF)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4) Hybrid Approach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42"/>
          <p:cNvSpPr/>
          <p:nvPr/>
        </p:nvSpPr>
        <p:spPr>
          <a:xfrm>
            <a:off x="5791200" y="1676400"/>
            <a:ext cx="3048000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Dictionary Look-up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Rule based (  Using lexical, contextual and morphological information)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Maximum entropy theory based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Hidden Markov Model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Conditional Random Fields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Hybrid methods (Statistical+ Linguistics)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000"/>
              <a:t>Dictionary (Gazetteers) Look-up Approach</a:t>
            </a:r>
            <a:endParaRPr sz="4000"/>
          </a:p>
        </p:txBody>
      </p:sp>
      <p:sp>
        <p:nvSpPr>
          <p:cNvPr id="567" name="Google Shape;567;p43"/>
          <p:cNvSpPr txBox="1"/>
          <p:nvPr>
            <p:ph idx="1" type="body"/>
          </p:nvPr>
        </p:nvSpPr>
        <p:spPr>
          <a:xfrm>
            <a:off x="179388" y="1600200"/>
            <a:ext cx="8713787" cy="453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Uses Dictionaries for identifying NERs ( Gazetteers)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Gazetteer contains  NEs from all domains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Advantage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Very simple approach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Gives very high precision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Disadvantages of Dictionary Approach</a:t>
            </a:r>
            <a:endParaRPr sz="4000"/>
          </a:p>
        </p:txBody>
      </p:sp>
      <p:sp>
        <p:nvSpPr>
          <p:cNvPr id="573" name="Google Shape;573;p4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Char char="•"/>
            </a:pPr>
            <a:r>
              <a:rPr lang="en-US" sz="3300"/>
              <a:t>Preparation of exhaustive dictionary is a tedious and expensive process.</a:t>
            </a:r>
            <a:endParaRPr/>
          </a:p>
          <a:p>
            <a:pPr indent="-133350" lvl="0" marL="342900" rtl="0" algn="l">
              <a:lnSpc>
                <a:spcPct val="100000"/>
              </a:lnSpc>
              <a:spcBef>
                <a:spcPts val="66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</a:pPr>
            <a:r>
              <a:t/>
            </a:r>
            <a:endParaRPr sz="3300"/>
          </a:p>
          <a:p>
            <a:pPr indent="-342900" lvl="0" marL="342900" rtl="0" algn="l">
              <a:lnSpc>
                <a:spcPct val="100000"/>
              </a:lnSpc>
              <a:spcBef>
                <a:spcPts val="660"/>
              </a:spcBef>
              <a:spcAft>
                <a:spcPts val="0"/>
              </a:spcAft>
              <a:buClr>
                <a:schemeClr val="dk1"/>
              </a:buClr>
              <a:buSzPts val="3300"/>
              <a:buChar char="•"/>
            </a:pPr>
            <a:r>
              <a:rPr lang="en-US" sz="3300"/>
              <a:t>The dictionary should cover the different spellings of the same place.</a:t>
            </a:r>
            <a:endParaRPr/>
          </a:p>
          <a:p>
            <a:pPr indent="-133350" lvl="0" marL="342900" rtl="0" algn="l">
              <a:lnSpc>
                <a:spcPct val="100000"/>
              </a:lnSpc>
              <a:spcBef>
                <a:spcPts val="66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</a:pPr>
            <a:r>
              <a:t/>
            </a:r>
            <a:endParaRPr sz="3300"/>
          </a:p>
          <a:p>
            <a:pPr indent="-342900" lvl="0" marL="342900" rtl="0" algn="l">
              <a:lnSpc>
                <a:spcPct val="100000"/>
              </a:lnSpc>
              <a:spcBef>
                <a:spcPts val="66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Noto Sans"/>
              <a:buNone/>
            </a:pPr>
            <a:r>
              <a:t/>
            </a:r>
            <a:endParaRPr sz="3300"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45"/>
          <p:cNvSpPr txBox="1"/>
          <p:nvPr>
            <p:ph type="title"/>
          </p:nvPr>
        </p:nvSpPr>
        <p:spPr>
          <a:xfrm>
            <a:off x="250825" y="41275"/>
            <a:ext cx="84359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Rule Based Approach</a:t>
            </a:r>
            <a:endParaRPr/>
          </a:p>
        </p:txBody>
      </p:sp>
      <p:sp>
        <p:nvSpPr>
          <p:cNvPr id="579" name="Google Shape;579;p45"/>
          <p:cNvSpPr txBox="1"/>
          <p:nvPr>
            <p:ph idx="1" type="body"/>
          </p:nvPr>
        </p:nvSpPr>
        <p:spPr>
          <a:xfrm>
            <a:off x="457200" y="1196975"/>
            <a:ext cx="8229600" cy="5040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Rule Based System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Needs more rules to tag all kinds of NE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Advantages: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Rich and expressive rules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Good results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Disadvantages: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Requires huge experience and grammatical knowledge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Experts to craft rules are expensive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 Highly domain specific ( not portable to a new domain)</a:t>
            </a:r>
            <a:endParaRPr sz="2500"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"/>
              <a:buNone/>
            </a:pPr>
            <a:r>
              <a:t/>
            </a:r>
            <a:endParaRPr b="1" sz="280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br>
              <a:rPr lang="en-US"/>
            </a:br>
            <a:r>
              <a:rPr b="1" lang="en-US"/>
              <a:t>General difficulties</a:t>
            </a:r>
            <a:endParaRPr/>
          </a:p>
        </p:txBody>
      </p:sp>
      <p:sp>
        <p:nvSpPr>
          <p:cNvPr id="585" name="Google Shape;585;p4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“	Italy's business world was rocked by the announcement last Thursday that Mr. Verdi would leave his job as vice-president of Music Masters of Milan, Inc. to become operations director of Arthur Andersen".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• Capitalization useless for first word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• S not part of name "Italy"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• Date is "last Thursday" not "Thursday"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• Milan is location, not organization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• Arthur Andersen is organization, not person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/>
              <a:t>Rules success and failure</a:t>
            </a:r>
            <a:endParaRPr/>
          </a:p>
        </p:txBody>
      </p:sp>
      <p:sp>
        <p:nvSpPr>
          <p:cNvPr id="591" name="Google Shape;591;p4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Title Capitalized_Word  Title Person_Name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/>
              <a:t>	</a:t>
            </a:r>
            <a:r>
              <a:rPr lang="en-US"/>
              <a:t> Correct: Mr. Jones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Incorrect: Mrs. Field's Cookies (corporation)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Month_name number_less_than_32  Date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Correct: February 28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 Incorrect: Long March 3 (a Chinese Rocket)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From Date to Date  Date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Correct: from August 3 to August 9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Incorrect: I moved my trip from April to June (two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	separate dates)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Statistical based approach</a:t>
            </a:r>
            <a:endParaRPr/>
          </a:p>
        </p:txBody>
      </p:sp>
      <p:sp>
        <p:nvSpPr>
          <p:cNvPr id="597" name="Google Shape;597;p4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Need to identify features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Feature selection has to be correct for all types of NE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Development of Tagged Corpus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Corpus should contain all types of tags in appropriate number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Domain based corpus has to be generated.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5feecda4b0_0_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38" name="Google Shape;138;g15feecda4b0_0_22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39" name="Google Shape;139;g15feecda4b0_0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191" y="0"/>
            <a:ext cx="8895616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/>
              <a:t>Automated approaches</a:t>
            </a:r>
            <a:endParaRPr/>
          </a:p>
        </p:txBody>
      </p:sp>
      <p:sp>
        <p:nvSpPr>
          <p:cNvPr id="603" name="Google Shape;603;p4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Address drawbacks of hand-coded system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Automated training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• </a:t>
            </a:r>
            <a:r>
              <a:rPr lang="en-US">
                <a:solidFill>
                  <a:srgbClr val="0000FF"/>
                </a:solidFill>
              </a:rPr>
              <a:t>Human-annotated</a:t>
            </a:r>
            <a:r>
              <a:rPr lang="en-US"/>
              <a:t> (with desired output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standards) training data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• Annotation requires less effort and expertise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than hand-coding rules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• Annotation accuracy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• Two annotators for checking, third annotator to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resolve disputes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0"/>
          <p:cNvSpPr txBox="1"/>
          <p:nvPr/>
        </p:nvSpPr>
        <p:spPr>
          <a:xfrm>
            <a:off x="1446663" y="2606722"/>
            <a:ext cx="5281683" cy="18158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Translator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Bhashini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5feecda4b0_0_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46" name="Google Shape;146;g15feecda4b0_0_2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47" name="Google Shape;147;g15feecda4b0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550" y="524525"/>
            <a:ext cx="8940450" cy="560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5feecda4b0_0_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54" name="Google Shape;154;g15feecda4b0_0_36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55" name="Google Shape;155;g15feecda4b0_0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950" y="475221"/>
            <a:ext cx="9144000" cy="5249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2021-04-20T04:36:27Z</dcterms:created>
  <dc:creator>SAI</dc:creator>
</cp:coreProperties>
</file>